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BE31-5FFE-4BCD-9E1E-65BBD53D92B7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54BE-294B-413E-BDD7-E97E78F3F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68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E54BE-294B-413E-BDD7-E97E78F3F73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89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E54BE-294B-413E-BDD7-E97E78F3F73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56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68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4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10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05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71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85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38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94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07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77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92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28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gif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7D7674-505B-3245-53D0-7CCFC721F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B71F4C-87C6-7FA6-069D-5ED8D2AD2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 8" descr="Une image contenant orange, capture d’écran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A96064AD-0C16-B0FB-CC88-CAA112D2E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2" name="Image 11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28006174-0745-10F7-1826-BD452270AF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960" y="502006"/>
            <a:ext cx="1560528" cy="156052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C6ECD99-FE98-5BF9-9316-92AB41C4E4B5}"/>
              </a:ext>
            </a:extLst>
          </p:cNvPr>
          <p:cNvSpPr txBox="1"/>
          <p:nvPr/>
        </p:nvSpPr>
        <p:spPr>
          <a:xfrm>
            <a:off x="3472283" y="2264870"/>
            <a:ext cx="8197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2"/>
                </a:solidFill>
                <a:latin typeface="+mj-lt"/>
              </a:rPr>
              <a:t>NOM Prénom – Domine 40pt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ABEDA9-F7CE-36B4-2E6D-4B78860DF6C3}"/>
              </a:ext>
            </a:extLst>
          </p:cNvPr>
          <p:cNvSpPr txBox="1"/>
          <p:nvPr/>
        </p:nvSpPr>
        <p:spPr>
          <a:xfrm>
            <a:off x="3472283" y="314203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Poste / Structure – Plus Jakarta Sans 18pt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3B6085-E9B3-623D-C2E7-EC6ED13737B3}"/>
              </a:ext>
            </a:extLst>
          </p:cNvPr>
          <p:cNvSpPr txBox="1"/>
          <p:nvPr/>
        </p:nvSpPr>
        <p:spPr>
          <a:xfrm>
            <a:off x="3472283" y="396499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Contact (adresse mail) – Plus Jakarta Sans Gras 18pt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DD614C7-5C55-7EC5-5298-9B0985058EEE}"/>
              </a:ext>
            </a:extLst>
          </p:cNvPr>
          <p:cNvSpPr/>
          <p:nvPr/>
        </p:nvSpPr>
        <p:spPr>
          <a:xfrm>
            <a:off x="868985" y="2264870"/>
            <a:ext cx="2194560" cy="21945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Photo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B71E3C3-6F29-EC8D-5A58-6BB96353D566}"/>
              </a:ext>
            </a:extLst>
          </p:cNvPr>
          <p:cNvGrpSpPr/>
          <p:nvPr/>
        </p:nvGrpSpPr>
        <p:grpSpPr>
          <a:xfrm>
            <a:off x="3132373" y="6098421"/>
            <a:ext cx="3688210" cy="393877"/>
            <a:chOff x="3305175" y="6101882"/>
            <a:chExt cx="3688210" cy="393877"/>
          </a:xfrm>
        </p:grpSpPr>
        <p:pic>
          <p:nvPicPr>
            <p:cNvPr id="5" name="Image 4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37EFF204-EF6E-E10F-FFEA-4DB50D21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394" y="6167175"/>
              <a:ext cx="689991" cy="328584"/>
            </a:xfrm>
            <a:prstGeom prst="rect">
              <a:avLst/>
            </a:prstGeom>
          </p:spPr>
        </p:pic>
        <p:pic>
          <p:nvPicPr>
            <p:cNvPr id="6" name="Image 5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F470F7F9-1152-5A64-B3B2-8DFC3434D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612" y="6101882"/>
              <a:ext cx="1209624" cy="393877"/>
            </a:xfrm>
            <a:prstGeom prst="rect">
              <a:avLst/>
            </a:prstGeom>
          </p:spPr>
        </p:pic>
        <p:pic>
          <p:nvPicPr>
            <p:cNvPr id="7" name="Image 6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038A60AE-0240-F67F-77B5-812E7FFA4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D3D22338-B3A7-F1FF-EA28-DF786C2DD991}"/>
              </a:ext>
            </a:extLst>
          </p:cNvPr>
          <p:cNvSpPr txBox="1"/>
          <p:nvPr/>
        </p:nvSpPr>
        <p:spPr>
          <a:xfrm>
            <a:off x="6941828" y="6225446"/>
            <a:ext cx="880183" cy="18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partenariat avec</a:t>
            </a:r>
          </a:p>
        </p:txBody>
      </p:sp>
      <p:pic>
        <p:nvPicPr>
          <p:cNvPr id="11" name="Image 10" descr="Une image contenant symbole, logo, texte, cercle&#10;&#10;Description générée automatiquement">
            <a:extLst>
              <a:ext uri="{FF2B5EF4-FFF2-40B4-BE49-F238E27FC236}">
                <a16:creationId xmlns:a16="http://schemas.microsoft.com/office/drawing/2014/main" id="{F8FD6765-5FF0-B25F-DB71-B511399271D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56" y="6133631"/>
            <a:ext cx="382270" cy="3778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6CF6F90-3592-6078-3CC7-B896EA5CC8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76" y="6162907"/>
            <a:ext cx="568529" cy="31927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737BB70-36D0-AA22-10EC-2AE50D7C4CED}"/>
              </a:ext>
            </a:extLst>
          </p:cNvPr>
          <p:cNvSpPr txBox="1"/>
          <p:nvPr/>
        </p:nvSpPr>
        <p:spPr>
          <a:xfrm>
            <a:off x="2293397" y="6227802"/>
            <a:ext cx="809566" cy="18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Co-organisé par</a:t>
            </a:r>
          </a:p>
        </p:txBody>
      </p:sp>
    </p:spTree>
    <p:extLst>
      <p:ext uri="{BB962C8B-B14F-4D97-AF65-F5344CB8AC3E}">
        <p14:creationId xmlns:p14="http://schemas.microsoft.com/office/powerpoint/2010/main" val="168971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orange, conception, enveloppe&#10;&#10;Le contenu généré par l’IA peut être incorrect.">
            <a:extLst>
              <a:ext uri="{FF2B5EF4-FFF2-40B4-BE49-F238E27FC236}">
                <a16:creationId xmlns:a16="http://schemas.microsoft.com/office/drawing/2014/main" id="{6E4385ED-D97D-516A-302F-10AAF1F63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D13B2F3-E6B2-5240-0ED3-05BFE56076FE}"/>
              </a:ext>
            </a:extLst>
          </p:cNvPr>
          <p:cNvSpPr txBox="1"/>
          <p:nvPr/>
        </p:nvSpPr>
        <p:spPr>
          <a:xfrm>
            <a:off x="5212080" y="2926080"/>
            <a:ext cx="66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2"/>
                </a:solidFill>
                <a:latin typeface="+mj-lt"/>
              </a:rPr>
              <a:t>Titre – Domine 40pt</a:t>
            </a:r>
          </a:p>
        </p:txBody>
      </p:sp>
      <p:pic>
        <p:nvPicPr>
          <p:cNvPr id="8" name="Image 7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0F96CB3-7C32-6EBE-B674-6FF956EA5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90" y="5190256"/>
            <a:ext cx="1357227" cy="646331"/>
          </a:xfrm>
          <a:prstGeom prst="rect">
            <a:avLst/>
          </a:prstGeom>
        </p:spPr>
      </p:pic>
      <p:pic>
        <p:nvPicPr>
          <p:cNvPr id="13" name="Image 12" descr="Une image contenant Graphique, Police, logo, graphisme&#10;&#10;Le contenu généré par l’IA peut être incorrect.">
            <a:extLst>
              <a:ext uri="{FF2B5EF4-FFF2-40B4-BE49-F238E27FC236}">
                <a16:creationId xmlns:a16="http://schemas.microsoft.com/office/drawing/2014/main" id="{1219ED6C-81D5-9441-C1ED-F617DEDB4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38" y="5135355"/>
            <a:ext cx="2379356" cy="774765"/>
          </a:xfrm>
          <a:prstGeom prst="rect">
            <a:avLst/>
          </a:prstGeom>
        </p:spPr>
      </p:pic>
      <p:pic>
        <p:nvPicPr>
          <p:cNvPr id="15" name="Image 14" descr="Une image contenant Graphique, graphisme, conception&#10;&#10;Le contenu généré par l’IA peut être incorrect.">
            <a:extLst>
              <a:ext uri="{FF2B5EF4-FFF2-40B4-BE49-F238E27FC236}">
                <a16:creationId xmlns:a16="http://schemas.microsoft.com/office/drawing/2014/main" id="{AAF362D6-E7A1-3DD8-2336-32673F237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32" y="5228114"/>
            <a:ext cx="1082410" cy="682006"/>
          </a:xfrm>
          <a:prstGeom prst="rect">
            <a:avLst/>
          </a:prstGeom>
        </p:spPr>
      </p:pic>
      <p:pic>
        <p:nvPicPr>
          <p:cNvPr id="20" name="Image 19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C4BE3810-69FB-AC7C-90E0-8874BA3A45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8" y="1524536"/>
            <a:ext cx="2803087" cy="280308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3BC8C8A-0CD1-B628-84E9-2DA892C4F721}"/>
              </a:ext>
            </a:extLst>
          </p:cNvPr>
          <p:cNvSpPr txBox="1"/>
          <p:nvPr/>
        </p:nvSpPr>
        <p:spPr>
          <a:xfrm>
            <a:off x="3858225" y="6079528"/>
            <a:ext cx="880183" cy="18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/>
              <a:t>En partenariat avec</a:t>
            </a:r>
          </a:p>
        </p:txBody>
      </p:sp>
      <p:pic>
        <p:nvPicPr>
          <p:cNvPr id="9" name="Image 8" descr="Une image contenant symbole, logo, texte, cercle&#10;&#10;Description générée automatiquement">
            <a:extLst>
              <a:ext uri="{FF2B5EF4-FFF2-40B4-BE49-F238E27FC236}">
                <a16:creationId xmlns:a16="http://schemas.microsoft.com/office/drawing/2014/main" id="{653B3764-0339-E1E2-4549-0C663345382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94" y="6015470"/>
            <a:ext cx="712094" cy="7038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43DF85-7906-B381-5690-B91AF7998D47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4846" y="6044746"/>
            <a:ext cx="536851" cy="60342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9407737-678F-5E40-462D-BBB361AA2714}"/>
              </a:ext>
            </a:extLst>
          </p:cNvPr>
          <p:cNvSpPr txBox="1"/>
          <p:nvPr/>
        </p:nvSpPr>
        <p:spPr>
          <a:xfrm>
            <a:off x="2075251" y="5407309"/>
            <a:ext cx="809566" cy="18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/>
              <a:t>Co-organisé par</a:t>
            </a:r>
          </a:p>
        </p:txBody>
      </p:sp>
    </p:spTree>
    <p:extLst>
      <p:ext uri="{BB962C8B-B14F-4D97-AF65-F5344CB8AC3E}">
        <p14:creationId xmlns:p14="http://schemas.microsoft.com/office/powerpoint/2010/main" val="165735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 8" descr="Une image contenant orange, capture d’écran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B5765D60-FB27-C52C-C20A-F5FC1CAEA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2" name="Image 11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3F168596-C4EE-4DBC-D654-27B76F30E2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9" y="5976970"/>
            <a:ext cx="689992" cy="68999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531953B-09CE-8440-FDD8-B488DB240CB5}"/>
              </a:ext>
            </a:extLst>
          </p:cNvPr>
          <p:cNvSpPr txBox="1"/>
          <p:nvPr/>
        </p:nvSpPr>
        <p:spPr>
          <a:xfrm>
            <a:off x="713232" y="1289304"/>
            <a:ext cx="66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2"/>
                </a:solidFill>
                <a:latin typeface="+mj-lt"/>
              </a:rPr>
              <a:t>Titre – Domine 40pt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31232D3-A010-7906-6CD6-1ECED066556C}"/>
              </a:ext>
            </a:extLst>
          </p:cNvPr>
          <p:cNvSpPr txBox="1"/>
          <p:nvPr/>
        </p:nvSpPr>
        <p:spPr>
          <a:xfrm>
            <a:off x="713232" y="2249424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Contenu – Plus Jakarta Sans 18pt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267ECE1-FB3B-F183-AC07-3061A9DB03D2}"/>
              </a:ext>
            </a:extLst>
          </p:cNvPr>
          <p:cNvGrpSpPr/>
          <p:nvPr/>
        </p:nvGrpSpPr>
        <p:grpSpPr>
          <a:xfrm>
            <a:off x="1907077" y="6089277"/>
            <a:ext cx="3688210" cy="393877"/>
            <a:chOff x="3305175" y="6101882"/>
            <a:chExt cx="3688210" cy="393877"/>
          </a:xfrm>
        </p:grpSpPr>
        <p:pic>
          <p:nvPicPr>
            <p:cNvPr id="3" name="Image 2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992AD1BA-F26C-C842-3FAB-60362CAD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394" y="6167175"/>
              <a:ext cx="689991" cy="328584"/>
            </a:xfrm>
            <a:prstGeom prst="rect">
              <a:avLst/>
            </a:prstGeom>
          </p:spPr>
        </p:pic>
        <p:pic>
          <p:nvPicPr>
            <p:cNvPr id="4" name="Image 3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62A15AC0-5BE0-23F5-F7C1-34C2B7A93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612" y="6101882"/>
              <a:ext cx="1209624" cy="393877"/>
            </a:xfrm>
            <a:prstGeom prst="rect">
              <a:avLst/>
            </a:prstGeom>
          </p:spPr>
        </p:pic>
        <p:pic>
          <p:nvPicPr>
            <p:cNvPr id="5" name="Image 4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741E8730-FFC8-E695-4BE8-56D3122BC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EBB06983-9E2D-316B-533A-366CA0132867}"/>
              </a:ext>
            </a:extLst>
          </p:cNvPr>
          <p:cNvSpPr txBox="1"/>
          <p:nvPr/>
        </p:nvSpPr>
        <p:spPr>
          <a:xfrm>
            <a:off x="5716532" y="6216302"/>
            <a:ext cx="880183" cy="18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partenariat avec</a:t>
            </a:r>
          </a:p>
        </p:txBody>
      </p:sp>
      <p:pic>
        <p:nvPicPr>
          <p:cNvPr id="7" name="Image 6" descr="Une image contenant symbole, logo, texte, cercle&#10;&#10;Description générée automatiquement">
            <a:extLst>
              <a:ext uri="{FF2B5EF4-FFF2-40B4-BE49-F238E27FC236}">
                <a16:creationId xmlns:a16="http://schemas.microsoft.com/office/drawing/2014/main" id="{8E4CC3C3-5C87-1349-E1D6-A8E26C9A20B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60" y="6124487"/>
            <a:ext cx="382270" cy="3778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6A61F8-50FB-AC3D-41AF-078417341C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80" y="6153763"/>
            <a:ext cx="568529" cy="31927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EFF0D9F-BC04-67D5-2710-4E24C960A275}"/>
              </a:ext>
            </a:extLst>
          </p:cNvPr>
          <p:cNvSpPr txBox="1"/>
          <p:nvPr/>
        </p:nvSpPr>
        <p:spPr>
          <a:xfrm>
            <a:off x="1068101" y="6218658"/>
            <a:ext cx="809566" cy="18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Co-organisé par</a:t>
            </a:r>
          </a:p>
        </p:txBody>
      </p:sp>
    </p:spTree>
    <p:extLst>
      <p:ext uri="{BB962C8B-B14F-4D97-AF65-F5344CB8AC3E}">
        <p14:creationId xmlns:p14="http://schemas.microsoft.com/office/powerpoint/2010/main" val="187094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lipart, dessin humoristique, créativité&#10;&#10;Le contenu généré par l’IA peut être incorrect.">
            <a:extLst>
              <a:ext uri="{FF2B5EF4-FFF2-40B4-BE49-F238E27FC236}">
                <a16:creationId xmlns:a16="http://schemas.microsoft.com/office/drawing/2014/main" id="{AFFBD297-68FA-F027-BC0B-5949D5D83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44" y="4370833"/>
            <a:ext cx="3166691" cy="3113914"/>
          </a:xfrm>
        </p:spPr>
      </p:pic>
      <p:pic>
        <p:nvPicPr>
          <p:cNvPr id="6" name="Image 5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53A7A371-5A02-B07C-37C9-47528FF87E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9" y="5976970"/>
            <a:ext cx="689992" cy="689992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269322C7-E8F8-1F01-BB50-32F08AC6578F}"/>
              </a:ext>
            </a:extLst>
          </p:cNvPr>
          <p:cNvGrpSpPr/>
          <p:nvPr/>
        </p:nvGrpSpPr>
        <p:grpSpPr>
          <a:xfrm>
            <a:off x="1907077" y="6089277"/>
            <a:ext cx="3688210" cy="393877"/>
            <a:chOff x="3305175" y="6101882"/>
            <a:chExt cx="3688210" cy="393877"/>
          </a:xfrm>
        </p:grpSpPr>
        <p:pic>
          <p:nvPicPr>
            <p:cNvPr id="8" name="Image 7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A2918143-845A-46DD-DE0E-9FC29F771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394" y="6167175"/>
              <a:ext cx="689991" cy="328584"/>
            </a:xfrm>
            <a:prstGeom prst="rect">
              <a:avLst/>
            </a:prstGeom>
          </p:spPr>
        </p:pic>
        <p:pic>
          <p:nvPicPr>
            <p:cNvPr id="9" name="Image 8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12B3BE09-EFE1-3B65-0832-3DF9C82AD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612" y="6101882"/>
              <a:ext cx="1209624" cy="393877"/>
            </a:xfrm>
            <a:prstGeom prst="rect">
              <a:avLst/>
            </a:prstGeom>
          </p:spPr>
        </p:pic>
        <p:pic>
          <p:nvPicPr>
            <p:cNvPr id="10" name="Image 9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9D49EECA-F63F-C06D-7A56-DC92D9BA5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ADFFD6CC-CD9B-B3E8-2ECE-87DC137164A2}"/>
              </a:ext>
            </a:extLst>
          </p:cNvPr>
          <p:cNvSpPr txBox="1"/>
          <p:nvPr/>
        </p:nvSpPr>
        <p:spPr>
          <a:xfrm>
            <a:off x="640080" y="374846"/>
            <a:ext cx="66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2"/>
                </a:solidFill>
                <a:latin typeface="+mj-lt"/>
              </a:rPr>
              <a:t>Titre – Domine 40pt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ADDFB1-AEAB-D9F1-43AB-D627A977C62F}"/>
              </a:ext>
            </a:extLst>
          </p:cNvPr>
          <p:cNvSpPr txBox="1"/>
          <p:nvPr/>
        </p:nvSpPr>
        <p:spPr>
          <a:xfrm>
            <a:off x="640080" y="1334966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Contenu – Plus Jakarta Sans 18pt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488039-69D8-0350-21E4-8B3EE3FA2D2E}"/>
              </a:ext>
            </a:extLst>
          </p:cNvPr>
          <p:cNvSpPr txBox="1"/>
          <p:nvPr/>
        </p:nvSpPr>
        <p:spPr>
          <a:xfrm>
            <a:off x="5716532" y="6216302"/>
            <a:ext cx="880183" cy="18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partenariat avec</a:t>
            </a:r>
          </a:p>
        </p:txBody>
      </p:sp>
      <p:pic>
        <p:nvPicPr>
          <p:cNvPr id="3" name="Image 2" descr="Une image contenant symbole, logo, texte, cercle&#10;&#10;Description générée automatiquement">
            <a:extLst>
              <a:ext uri="{FF2B5EF4-FFF2-40B4-BE49-F238E27FC236}">
                <a16:creationId xmlns:a16="http://schemas.microsoft.com/office/drawing/2014/main" id="{2E5458A8-0F37-D3C9-14FB-6CA2AAFAC47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60" y="6124487"/>
            <a:ext cx="382270" cy="3778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AF830FC-6C3B-3DFA-37BB-2DD7789A58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80" y="6153763"/>
            <a:ext cx="568529" cy="31927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8410A16-199D-A6C8-93B5-B4D004918986}"/>
              </a:ext>
            </a:extLst>
          </p:cNvPr>
          <p:cNvSpPr txBox="1"/>
          <p:nvPr/>
        </p:nvSpPr>
        <p:spPr>
          <a:xfrm>
            <a:off x="1068101" y="6218658"/>
            <a:ext cx="809566" cy="18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Co-organisé par</a:t>
            </a:r>
          </a:p>
        </p:txBody>
      </p:sp>
    </p:spTree>
    <p:extLst>
      <p:ext uri="{BB962C8B-B14F-4D97-AF65-F5344CB8AC3E}">
        <p14:creationId xmlns:p14="http://schemas.microsoft.com/office/powerpoint/2010/main" val="169438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orange, conception&#10;&#10;Le contenu généré par l’IA peut être incorrect.">
            <a:extLst>
              <a:ext uri="{FF2B5EF4-FFF2-40B4-BE49-F238E27FC236}">
                <a16:creationId xmlns:a16="http://schemas.microsoft.com/office/drawing/2014/main" id="{010FAC2C-4A3B-E6DE-47FC-6307FCB57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77" y="-252327"/>
            <a:ext cx="12646753" cy="7110327"/>
          </a:xfrm>
          <a:prstGeom prst="rect">
            <a:avLst/>
          </a:prstGeom>
        </p:spPr>
      </p:pic>
      <p:pic>
        <p:nvPicPr>
          <p:cNvPr id="10" name="Image 9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B46E4E9A-B3BC-430C-D470-66D40AAF5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79" y="1253127"/>
            <a:ext cx="1958441" cy="195844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CFD5C0F-EE7E-D1EF-FF53-1E12897A1ADB}"/>
              </a:ext>
            </a:extLst>
          </p:cNvPr>
          <p:cNvSpPr txBox="1"/>
          <p:nvPr/>
        </p:nvSpPr>
        <p:spPr>
          <a:xfrm>
            <a:off x="829055" y="3323600"/>
            <a:ext cx="10533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0" dirty="0">
                <a:solidFill>
                  <a:schemeClr val="accent2"/>
                </a:solidFill>
                <a:effectLst/>
                <a:latin typeface="+mj-lt"/>
              </a:rPr>
              <a:t>Pour des territoires résilients face aux sécheresses : agissons dès maintenant ! </a:t>
            </a:r>
            <a:endParaRPr lang="fr-FR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1A7E8C4-CB5B-2CF5-9B3F-375FBFCC2F94}"/>
              </a:ext>
            </a:extLst>
          </p:cNvPr>
          <p:cNvSpPr txBox="1"/>
          <p:nvPr/>
        </p:nvSpPr>
        <p:spPr>
          <a:xfrm>
            <a:off x="4006595" y="4547745"/>
            <a:ext cx="4178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Du 25 au 28 mars 2026 à Djerba (Tunisie)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2D90363-CEC1-8D08-959B-6BCBE0DB6F0F}"/>
              </a:ext>
            </a:extLst>
          </p:cNvPr>
          <p:cNvGrpSpPr/>
          <p:nvPr/>
        </p:nvGrpSpPr>
        <p:grpSpPr>
          <a:xfrm>
            <a:off x="3205161" y="5078134"/>
            <a:ext cx="5781675" cy="393877"/>
            <a:chOff x="3305175" y="6112856"/>
            <a:chExt cx="5781675" cy="393877"/>
          </a:xfrm>
        </p:grpSpPr>
        <p:pic>
          <p:nvPicPr>
            <p:cNvPr id="14" name="Image 13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7070FFAD-0BDA-A6E3-27F3-1BE56DB66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859" y="6145502"/>
              <a:ext cx="689991" cy="328584"/>
            </a:xfrm>
            <a:prstGeom prst="rect">
              <a:avLst/>
            </a:prstGeom>
          </p:spPr>
        </p:pic>
        <p:pic>
          <p:nvPicPr>
            <p:cNvPr id="15" name="Image 14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9B40402F-045D-B732-D63F-0F3D68749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345" y="6112856"/>
              <a:ext cx="1209624" cy="393877"/>
            </a:xfrm>
            <a:prstGeom prst="rect">
              <a:avLst/>
            </a:prstGeom>
          </p:spPr>
        </p:pic>
        <p:pic>
          <p:nvPicPr>
            <p:cNvPr id="16" name="Image 15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CBA67B95-07AD-14D2-E3A3-40F694A40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7E4BB17-DC7E-55C4-25B4-BFBB771B6C5E}"/>
              </a:ext>
            </a:extLst>
          </p:cNvPr>
          <p:cNvSpPr txBox="1"/>
          <p:nvPr/>
        </p:nvSpPr>
        <p:spPr>
          <a:xfrm>
            <a:off x="1783080" y="5155532"/>
            <a:ext cx="1422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Co-organisé par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09B15C6-0D3B-1918-09D4-E6EB66579C9C}"/>
              </a:ext>
            </a:extLst>
          </p:cNvPr>
          <p:cNvSpPr txBox="1"/>
          <p:nvPr/>
        </p:nvSpPr>
        <p:spPr>
          <a:xfrm>
            <a:off x="1988791" y="5641733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En partenariat avec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44EB69E-6A45-C51C-C553-3C902595096C}"/>
              </a:ext>
            </a:extLst>
          </p:cNvPr>
          <p:cNvSpPr txBox="1"/>
          <p:nvPr/>
        </p:nvSpPr>
        <p:spPr>
          <a:xfrm>
            <a:off x="1988790" y="6141916"/>
            <a:ext cx="2189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Avec le soutien financier de</a:t>
            </a:r>
          </a:p>
        </p:txBody>
      </p:sp>
      <p:pic>
        <p:nvPicPr>
          <p:cNvPr id="6" name="Image 5" descr="Une image contenant symbole, logo, texte, cercle&#10;&#10;Description générée automatiquement">
            <a:extLst>
              <a:ext uri="{FF2B5EF4-FFF2-40B4-BE49-F238E27FC236}">
                <a16:creationId xmlns:a16="http://schemas.microsoft.com/office/drawing/2014/main" id="{76EC04BD-BBB4-EFAF-E9EA-EC0DE8EF7E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05" y="5587193"/>
            <a:ext cx="382270" cy="3778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9CAE978-9124-DC1A-E93E-106B2E8DA3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8815" y="5617936"/>
            <a:ext cx="284049" cy="319272"/>
          </a:xfrm>
          <a:prstGeom prst="rect">
            <a:avLst/>
          </a:prstGeom>
        </p:spPr>
      </p:pic>
      <p:pic>
        <p:nvPicPr>
          <p:cNvPr id="18" name="Image 17" descr="Une image contenant texte, Police, logo, Marque&#10;&#10;Le contenu généré par l’IA peut être incorrect.">
            <a:extLst>
              <a:ext uri="{FF2B5EF4-FFF2-40B4-BE49-F238E27FC236}">
                <a16:creationId xmlns:a16="http://schemas.microsoft.com/office/drawing/2014/main" id="{1C078CF3-2F37-8C0D-7697-9E1FFFEB7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76" y="5900782"/>
            <a:ext cx="4156631" cy="87177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5843143-8E95-7C23-3CA4-175F56CA27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59" y="6336670"/>
            <a:ext cx="306442" cy="30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2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nalisé 1">
      <a:majorFont>
        <a:latin typeface="Domine"/>
        <a:ea typeface=""/>
        <a:cs typeface=""/>
      </a:majorFont>
      <a:minorFont>
        <a:latin typeface="Plus Jakarta Sans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104</Words>
  <Application>Microsoft Office PowerPoint</Application>
  <PresentationFormat>Grand écran</PresentationFormat>
  <Paragraphs>24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Aptos</vt:lpstr>
      <vt:lpstr>Arial</vt:lpstr>
      <vt:lpstr>Domine</vt:lpstr>
      <vt:lpstr>Plus Jakarta Sans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Cécile BENAZET</dc:creator>
  <cp:lastModifiedBy>Cécile BENAZET</cp:lastModifiedBy>
  <cp:revision>11</cp:revision>
  <dcterms:created xsi:type="dcterms:W3CDTF">2025-04-04T07:52:34Z</dcterms:created>
  <dcterms:modified xsi:type="dcterms:W3CDTF">2026-03-09T16:53:16Z</dcterms:modified>
</cp:coreProperties>
</file>