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0" r:id="rId2"/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0BE31-5FFE-4BCD-9E1E-65BBD53D92B7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E54BE-294B-413E-BDD7-E97E78F3F7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6681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E54BE-294B-413E-BDD7-E97E78F3F73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7898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EE1B-21EE-440C-B80C-2F45F4333DFF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DB8A-E4CF-4D69-AAF1-CE0377C23A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3689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EE1B-21EE-440C-B80C-2F45F4333DFF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DB8A-E4CF-4D69-AAF1-CE0377C23A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041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EE1B-21EE-440C-B80C-2F45F4333DFF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DB8A-E4CF-4D69-AAF1-CE0377C23A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9101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EE1B-21EE-440C-B80C-2F45F4333DFF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DB8A-E4CF-4D69-AAF1-CE0377C23A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505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EE1B-21EE-440C-B80C-2F45F4333DFF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DB8A-E4CF-4D69-AAF1-CE0377C23A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5710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EE1B-21EE-440C-B80C-2F45F4333DFF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DB8A-E4CF-4D69-AAF1-CE0377C23A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4850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EE1B-21EE-440C-B80C-2F45F4333DFF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DB8A-E4CF-4D69-AAF1-CE0377C23A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7383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EE1B-21EE-440C-B80C-2F45F4333DFF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DB8A-E4CF-4D69-AAF1-CE0377C23A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8944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EE1B-21EE-440C-B80C-2F45F4333DFF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DB8A-E4CF-4D69-AAF1-CE0377C23A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9070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EE1B-21EE-440C-B80C-2F45F4333DFF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DB8A-E4CF-4D69-AAF1-CE0377C23A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2777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EE1B-21EE-440C-B80C-2F45F4333DFF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DB8A-E4CF-4D69-AAF1-CE0377C23A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4927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04EE1B-21EE-440C-B80C-2F45F4333DFF}" type="datetimeFigureOut">
              <a:rPr lang="fr-FR" smtClean="0"/>
              <a:t>09/03/2026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44DB8A-E4CF-4D69-AAF1-CE0377C23A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6285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4.gif"/><Relationship Id="rId5" Type="http://schemas.openxmlformats.org/officeDocument/2006/relationships/image" Target="../media/image4.png"/><Relationship Id="rId10" Type="http://schemas.openxmlformats.org/officeDocument/2006/relationships/image" Target="../media/image13.jp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7D7674-505B-3245-53D0-7CCFC721F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B71F4C-87C6-7FA6-069D-5ED8D2AD2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Image 8" descr="Une image contenant orange, capture d’écran, Rectangle, conception&#10;&#10;Le contenu généré par l’IA peut être incorrect.">
            <a:extLst>
              <a:ext uri="{FF2B5EF4-FFF2-40B4-BE49-F238E27FC236}">
                <a16:creationId xmlns:a16="http://schemas.microsoft.com/office/drawing/2014/main" id="{A96064AD-0C16-B0FB-CC88-CAA112D2E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12" name="Image 11" descr="Une image contenant objet astronomique, Événement céleste, lune&#10;&#10;Le contenu généré par l’IA peut être incorrect.">
            <a:extLst>
              <a:ext uri="{FF2B5EF4-FFF2-40B4-BE49-F238E27FC236}">
                <a16:creationId xmlns:a16="http://schemas.microsoft.com/office/drawing/2014/main" id="{28006174-0745-10F7-1826-BD452270AF9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960" y="502006"/>
            <a:ext cx="1560528" cy="1560528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4C6ECD99-FE98-5BF9-9316-92AB41C4E4B5}"/>
              </a:ext>
            </a:extLst>
          </p:cNvPr>
          <p:cNvSpPr txBox="1"/>
          <p:nvPr/>
        </p:nvSpPr>
        <p:spPr>
          <a:xfrm>
            <a:off x="2983232" y="2253972"/>
            <a:ext cx="9411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err="1">
                <a:solidFill>
                  <a:schemeClr val="accent2"/>
                </a:solidFill>
                <a:latin typeface="+mj-lt"/>
              </a:rPr>
              <a:t>Surname</a:t>
            </a:r>
            <a:r>
              <a:rPr lang="fr-FR" sz="4000" b="1" dirty="0">
                <a:solidFill>
                  <a:schemeClr val="accent2"/>
                </a:solidFill>
                <a:latin typeface="+mj-lt"/>
              </a:rPr>
              <a:t> First </a:t>
            </a:r>
            <a:r>
              <a:rPr lang="fr-FR" sz="4000" b="1" dirty="0" err="1">
                <a:solidFill>
                  <a:schemeClr val="accent2"/>
                </a:solidFill>
                <a:latin typeface="+mj-lt"/>
              </a:rPr>
              <a:t>name</a:t>
            </a:r>
            <a:r>
              <a:rPr lang="fr-FR" sz="4000" b="1" dirty="0">
                <a:solidFill>
                  <a:schemeClr val="accent2"/>
                </a:solidFill>
                <a:latin typeface="+mj-lt"/>
              </a:rPr>
              <a:t> – Domine 40pt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CABEDA9-F7CE-36B4-2E6D-4B78860DF6C3}"/>
              </a:ext>
            </a:extLst>
          </p:cNvPr>
          <p:cNvSpPr txBox="1"/>
          <p:nvPr/>
        </p:nvSpPr>
        <p:spPr>
          <a:xfrm>
            <a:off x="3472283" y="3142033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Position / Structure– Plus Jakarta Sans 18pt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33B6085-E9B3-623D-C2E7-EC6ED13737B3}"/>
              </a:ext>
            </a:extLst>
          </p:cNvPr>
          <p:cNvSpPr txBox="1"/>
          <p:nvPr/>
        </p:nvSpPr>
        <p:spPr>
          <a:xfrm>
            <a:off x="3472283" y="3964993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/>
              <a:t>Contact (email </a:t>
            </a:r>
            <a:r>
              <a:rPr lang="fr-FR" b="1" i="1" dirty="0" err="1"/>
              <a:t>address</a:t>
            </a:r>
            <a:r>
              <a:rPr lang="fr-FR" b="1" i="1" dirty="0"/>
              <a:t>)– Plus Jakarta Sans Gras 18pt 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7DD614C7-5C55-7EC5-5298-9B0985058EEE}"/>
              </a:ext>
            </a:extLst>
          </p:cNvPr>
          <p:cNvSpPr/>
          <p:nvPr/>
        </p:nvSpPr>
        <p:spPr>
          <a:xfrm>
            <a:off x="868985" y="2264870"/>
            <a:ext cx="2194560" cy="21945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Photo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1B71E3C3-6F29-EC8D-5A58-6BB96353D566}"/>
              </a:ext>
            </a:extLst>
          </p:cNvPr>
          <p:cNvGrpSpPr/>
          <p:nvPr/>
        </p:nvGrpSpPr>
        <p:grpSpPr>
          <a:xfrm>
            <a:off x="3132373" y="6098421"/>
            <a:ext cx="3688210" cy="393877"/>
            <a:chOff x="3305175" y="6101882"/>
            <a:chExt cx="3688210" cy="393877"/>
          </a:xfrm>
        </p:grpSpPr>
        <p:pic>
          <p:nvPicPr>
            <p:cNvPr id="5" name="Image 4" descr="Une image contenant texte, Police, Graphique, capture d’écran&#10;&#10;Le contenu généré par l’IA peut être incorrect.">
              <a:extLst>
                <a:ext uri="{FF2B5EF4-FFF2-40B4-BE49-F238E27FC236}">
                  <a16:creationId xmlns:a16="http://schemas.microsoft.com/office/drawing/2014/main" id="{37EFF204-EF6E-E10F-FFEA-4DB50D21E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3394" y="6167175"/>
              <a:ext cx="689991" cy="328584"/>
            </a:xfrm>
            <a:prstGeom prst="rect">
              <a:avLst/>
            </a:prstGeom>
          </p:spPr>
        </p:pic>
        <p:pic>
          <p:nvPicPr>
            <p:cNvPr id="6" name="Image 5" descr="Une image contenant Graphique, Police, logo, graphisme&#10;&#10;Le contenu généré par l’IA peut être incorrect.">
              <a:extLst>
                <a:ext uri="{FF2B5EF4-FFF2-40B4-BE49-F238E27FC236}">
                  <a16:creationId xmlns:a16="http://schemas.microsoft.com/office/drawing/2014/main" id="{F470F7F9-1152-5A64-B3B2-8DFC3434D9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4612" y="6101882"/>
              <a:ext cx="1209624" cy="393877"/>
            </a:xfrm>
            <a:prstGeom prst="rect">
              <a:avLst/>
            </a:prstGeom>
          </p:spPr>
        </p:pic>
        <p:pic>
          <p:nvPicPr>
            <p:cNvPr id="7" name="Image 6" descr="Une image contenant Graphique, graphisme, conception&#10;&#10;Le contenu généré par l’IA peut être incorrect.">
              <a:extLst>
                <a:ext uri="{FF2B5EF4-FFF2-40B4-BE49-F238E27FC236}">
                  <a16:creationId xmlns:a16="http://schemas.microsoft.com/office/drawing/2014/main" id="{038A60AE-0240-F67F-77B5-812E7FFA4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5175" y="6136434"/>
              <a:ext cx="550279" cy="346720"/>
            </a:xfrm>
            <a:prstGeom prst="rect">
              <a:avLst/>
            </a:prstGeom>
          </p:spPr>
        </p:pic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D3D22338-B3A7-F1FF-EA28-DF786C2DD991}"/>
              </a:ext>
            </a:extLst>
          </p:cNvPr>
          <p:cNvSpPr txBox="1"/>
          <p:nvPr/>
        </p:nvSpPr>
        <p:spPr>
          <a:xfrm>
            <a:off x="6941828" y="6225446"/>
            <a:ext cx="880183" cy="187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partnership </a:t>
            </a:r>
            <a:r>
              <a:rPr lang="fr-FR" sz="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with</a:t>
            </a:r>
            <a:endParaRPr lang="fr-FR" sz="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Image 10" descr="Une image contenant symbole, logo, texte, cercle&#10;&#10;Description générée automatiquement">
            <a:extLst>
              <a:ext uri="{FF2B5EF4-FFF2-40B4-BE49-F238E27FC236}">
                <a16:creationId xmlns:a16="http://schemas.microsoft.com/office/drawing/2014/main" id="{F8FD6765-5FF0-B25F-DB71-B511399271DA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256" y="6133631"/>
            <a:ext cx="382270" cy="37782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E6CF6F90-3592-6078-3CC7-B896EA5CC8E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876" y="6162907"/>
            <a:ext cx="568529" cy="319272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2737BB70-36D0-AA22-10EC-2AE50D7C4CED}"/>
              </a:ext>
            </a:extLst>
          </p:cNvPr>
          <p:cNvSpPr txBox="1"/>
          <p:nvPr/>
        </p:nvSpPr>
        <p:spPr>
          <a:xfrm>
            <a:off x="2293397" y="6227802"/>
            <a:ext cx="809566" cy="184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Co-</a:t>
            </a:r>
            <a:r>
              <a:rPr lang="fr-FR" sz="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organised</a:t>
            </a:r>
            <a:r>
              <a:rPr lang="fr-FR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by</a:t>
            </a:r>
          </a:p>
        </p:txBody>
      </p:sp>
    </p:spTree>
    <p:extLst>
      <p:ext uri="{BB962C8B-B14F-4D97-AF65-F5344CB8AC3E}">
        <p14:creationId xmlns:p14="http://schemas.microsoft.com/office/powerpoint/2010/main" val="1689718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orange, conception, enveloppe&#10;&#10;Le contenu généré par l’IA peut être incorrect.">
            <a:extLst>
              <a:ext uri="{FF2B5EF4-FFF2-40B4-BE49-F238E27FC236}">
                <a16:creationId xmlns:a16="http://schemas.microsoft.com/office/drawing/2014/main" id="{6E4385ED-D97D-516A-302F-10AAF1F63A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D13B2F3-E6B2-5240-0ED3-05BFE56076FE}"/>
              </a:ext>
            </a:extLst>
          </p:cNvPr>
          <p:cNvSpPr txBox="1"/>
          <p:nvPr/>
        </p:nvSpPr>
        <p:spPr>
          <a:xfrm>
            <a:off x="5212080" y="2926080"/>
            <a:ext cx="6647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err="1">
                <a:solidFill>
                  <a:schemeClr val="accent2"/>
                </a:solidFill>
                <a:latin typeface="+mj-lt"/>
              </a:rPr>
              <a:t>Title</a:t>
            </a:r>
            <a:r>
              <a:rPr lang="fr-FR" sz="4000" b="1" dirty="0">
                <a:solidFill>
                  <a:schemeClr val="accent2"/>
                </a:solidFill>
                <a:latin typeface="+mj-lt"/>
              </a:rPr>
              <a:t> – Domine 40pt</a:t>
            </a:r>
          </a:p>
        </p:txBody>
      </p:sp>
      <p:pic>
        <p:nvPicPr>
          <p:cNvPr id="8" name="Image 7" descr="Une image contenant texte, Police, Graphiqu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00F96CB3-7C32-6EBE-B674-6FF956EA5E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290" y="5190256"/>
            <a:ext cx="1357227" cy="646331"/>
          </a:xfrm>
          <a:prstGeom prst="rect">
            <a:avLst/>
          </a:prstGeom>
        </p:spPr>
      </p:pic>
      <p:pic>
        <p:nvPicPr>
          <p:cNvPr id="13" name="Image 12" descr="Une image contenant Graphique, Police, logo, graphisme&#10;&#10;Le contenu généré par l’IA peut être incorrect.">
            <a:extLst>
              <a:ext uri="{FF2B5EF4-FFF2-40B4-BE49-F238E27FC236}">
                <a16:creationId xmlns:a16="http://schemas.microsoft.com/office/drawing/2014/main" id="{1219ED6C-81D5-9441-C1ED-F617DEDB4E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538" y="5135355"/>
            <a:ext cx="2379356" cy="774765"/>
          </a:xfrm>
          <a:prstGeom prst="rect">
            <a:avLst/>
          </a:prstGeom>
        </p:spPr>
      </p:pic>
      <p:pic>
        <p:nvPicPr>
          <p:cNvPr id="15" name="Image 14" descr="Une image contenant Graphique, graphisme, conception&#10;&#10;Le contenu généré par l’IA peut être incorrect.">
            <a:extLst>
              <a:ext uri="{FF2B5EF4-FFF2-40B4-BE49-F238E27FC236}">
                <a16:creationId xmlns:a16="http://schemas.microsoft.com/office/drawing/2014/main" id="{AAF362D6-E7A1-3DD8-2336-32673F237F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732" y="5228114"/>
            <a:ext cx="1082410" cy="682006"/>
          </a:xfrm>
          <a:prstGeom prst="rect">
            <a:avLst/>
          </a:prstGeom>
        </p:spPr>
      </p:pic>
      <p:pic>
        <p:nvPicPr>
          <p:cNvPr id="20" name="Image 19" descr="Une image contenant objet astronomique, Événement céleste, lune&#10;&#10;Le contenu généré par l’IA peut être incorrect.">
            <a:extLst>
              <a:ext uri="{FF2B5EF4-FFF2-40B4-BE49-F238E27FC236}">
                <a16:creationId xmlns:a16="http://schemas.microsoft.com/office/drawing/2014/main" id="{C4BE3810-69FB-AC7C-90E0-8874BA3A45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288" y="1524536"/>
            <a:ext cx="2803087" cy="280308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3BC8C8A-0CD1-B628-84E9-2DA892C4F721}"/>
              </a:ext>
            </a:extLst>
          </p:cNvPr>
          <p:cNvSpPr txBox="1"/>
          <p:nvPr/>
        </p:nvSpPr>
        <p:spPr>
          <a:xfrm>
            <a:off x="3858225" y="6079528"/>
            <a:ext cx="880183" cy="187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/>
              <a:t>In partnership </a:t>
            </a:r>
            <a:r>
              <a:rPr lang="fr-FR" sz="600" dirty="0" err="1"/>
              <a:t>with</a:t>
            </a:r>
            <a:endParaRPr lang="fr-FR" sz="600" dirty="0"/>
          </a:p>
        </p:txBody>
      </p:sp>
      <p:pic>
        <p:nvPicPr>
          <p:cNvPr id="9" name="Image 8" descr="Une image contenant symbole, logo, texte, cercle&#10;&#10;Description générée automatiquement">
            <a:extLst>
              <a:ext uri="{FF2B5EF4-FFF2-40B4-BE49-F238E27FC236}">
                <a16:creationId xmlns:a16="http://schemas.microsoft.com/office/drawing/2014/main" id="{653B3764-0339-E1E2-4549-0C663345382A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394" y="6015470"/>
            <a:ext cx="712094" cy="70381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F43DF85-7906-B381-5690-B91AF7998D47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05085" y="6044746"/>
            <a:ext cx="536374" cy="60342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B9407737-678F-5E40-462D-BBB361AA2714}"/>
              </a:ext>
            </a:extLst>
          </p:cNvPr>
          <p:cNvSpPr txBox="1"/>
          <p:nvPr/>
        </p:nvSpPr>
        <p:spPr>
          <a:xfrm>
            <a:off x="2075251" y="5407309"/>
            <a:ext cx="809566" cy="184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/>
              <a:t>Co-</a:t>
            </a:r>
            <a:r>
              <a:rPr lang="fr-FR" sz="600" dirty="0" err="1"/>
              <a:t>organised</a:t>
            </a:r>
            <a:r>
              <a:rPr lang="fr-FR" sz="600" dirty="0"/>
              <a:t> by</a:t>
            </a:r>
          </a:p>
        </p:txBody>
      </p:sp>
    </p:spTree>
    <p:extLst>
      <p:ext uri="{BB962C8B-B14F-4D97-AF65-F5344CB8AC3E}">
        <p14:creationId xmlns:p14="http://schemas.microsoft.com/office/powerpoint/2010/main" val="1657358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Image 8" descr="Une image contenant orange, capture d’écran, Rectangle, conception&#10;&#10;Le contenu généré par l’IA peut être incorrect.">
            <a:extLst>
              <a:ext uri="{FF2B5EF4-FFF2-40B4-BE49-F238E27FC236}">
                <a16:creationId xmlns:a16="http://schemas.microsoft.com/office/drawing/2014/main" id="{B5765D60-FB27-C52C-C20A-F5FC1CAEA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12" name="Image 11" descr="Une image contenant objet astronomique, Événement céleste, lune&#10;&#10;Le contenu généré par l’IA peut être incorrect.">
            <a:extLst>
              <a:ext uri="{FF2B5EF4-FFF2-40B4-BE49-F238E27FC236}">
                <a16:creationId xmlns:a16="http://schemas.microsoft.com/office/drawing/2014/main" id="{3F168596-C4EE-4DBC-D654-27B76F30E2D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09" y="5976970"/>
            <a:ext cx="689992" cy="689992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D531953B-09CE-8440-FDD8-B488DB240CB5}"/>
              </a:ext>
            </a:extLst>
          </p:cNvPr>
          <p:cNvSpPr txBox="1"/>
          <p:nvPr/>
        </p:nvSpPr>
        <p:spPr>
          <a:xfrm>
            <a:off x="713232" y="1289304"/>
            <a:ext cx="6647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err="1">
                <a:solidFill>
                  <a:schemeClr val="accent2"/>
                </a:solidFill>
                <a:latin typeface="+mj-lt"/>
              </a:rPr>
              <a:t>Title</a:t>
            </a:r>
            <a:r>
              <a:rPr lang="fr-FR" sz="4000" b="1" dirty="0">
                <a:solidFill>
                  <a:schemeClr val="accent2"/>
                </a:solidFill>
                <a:latin typeface="+mj-lt"/>
              </a:rPr>
              <a:t> – Domine 40pt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31232D3-A010-7906-6CD6-1ECED066556C}"/>
              </a:ext>
            </a:extLst>
          </p:cNvPr>
          <p:cNvSpPr txBox="1"/>
          <p:nvPr/>
        </p:nvSpPr>
        <p:spPr>
          <a:xfrm>
            <a:off x="713232" y="2249424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Content – Plus Jakarta Sans 18pt 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2267ECE1-FB3B-F183-AC07-3061A9DB03D2}"/>
              </a:ext>
            </a:extLst>
          </p:cNvPr>
          <p:cNvGrpSpPr/>
          <p:nvPr/>
        </p:nvGrpSpPr>
        <p:grpSpPr>
          <a:xfrm>
            <a:off x="1907077" y="6089277"/>
            <a:ext cx="3688210" cy="393877"/>
            <a:chOff x="3305175" y="6101882"/>
            <a:chExt cx="3688210" cy="393877"/>
          </a:xfrm>
        </p:grpSpPr>
        <p:pic>
          <p:nvPicPr>
            <p:cNvPr id="3" name="Image 2" descr="Une image contenant texte, Police, Graphique, capture d’écran&#10;&#10;Le contenu généré par l’IA peut être incorrect.">
              <a:extLst>
                <a:ext uri="{FF2B5EF4-FFF2-40B4-BE49-F238E27FC236}">
                  <a16:creationId xmlns:a16="http://schemas.microsoft.com/office/drawing/2014/main" id="{992AD1BA-F26C-C842-3FAB-60362CADC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3394" y="6167175"/>
              <a:ext cx="689991" cy="328584"/>
            </a:xfrm>
            <a:prstGeom prst="rect">
              <a:avLst/>
            </a:prstGeom>
          </p:spPr>
        </p:pic>
        <p:pic>
          <p:nvPicPr>
            <p:cNvPr id="4" name="Image 3" descr="Une image contenant Graphique, Police, logo, graphisme&#10;&#10;Le contenu généré par l’IA peut être incorrect.">
              <a:extLst>
                <a:ext uri="{FF2B5EF4-FFF2-40B4-BE49-F238E27FC236}">
                  <a16:creationId xmlns:a16="http://schemas.microsoft.com/office/drawing/2014/main" id="{62A15AC0-5BE0-23F5-F7C1-34C2B7A93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4612" y="6101882"/>
              <a:ext cx="1209624" cy="393877"/>
            </a:xfrm>
            <a:prstGeom prst="rect">
              <a:avLst/>
            </a:prstGeom>
          </p:spPr>
        </p:pic>
        <p:pic>
          <p:nvPicPr>
            <p:cNvPr id="5" name="Image 4" descr="Une image contenant Graphique, graphisme, conception&#10;&#10;Le contenu généré par l’IA peut être incorrect.">
              <a:extLst>
                <a:ext uri="{FF2B5EF4-FFF2-40B4-BE49-F238E27FC236}">
                  <a16:creationId xmlns:a16="http://schemas.microsoft.com/office/drawing/2014/main" id="{741E8730-FFC8-E695-4BE8-56D3122BC5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5175" y="6136434"/>
              <a:ext cx="550279" cy="346720"/>
            </a:xfrm>
            <a:prstGeom prst="rect">
              <a:avLst/>
            </a:prstGeom>
          </p:spPr>
        </p:pic>
      </p:grpSp>
      <p:sp>
        <p:nvSpPr>
          <p:cNvPr id="6" name="ZoneTexte 5">
            <a:extLst>
              <a:ext uri="{FF2B5EF4-FFF2-40B4-BE49-F238E27FC236}">
                <a16:creationId xmlns:a16="http://schemas.microsoft.com/office/drawing/2014/main" id="{EBB06983-9E2D-316B-533A-366CA0132867}"/>
              </a:ext>
            </a:extLst>
          </p:cNvPr>
          <p:cNvSpPr txBox="1"/>
          <p:nvPr/>
        </p:nvSpPr>
        <p:spPr>
          <a:xfrm>
            <a:off x="5716532" y="6216302"/>
            <a:ext cx="880183" cy="187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partnership </a:t>
            </a:r>
            <a:r>
              <a:rPr lang="fr-FR" sz="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with</a:t>
            </a:r>
            <a:endParaRPr lang="fr-FR" sz="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Image 6" descr="Une image contenant symbole, logo, texte, cercle&#10;&#10;Description générée automatiquement">
            <a:extLst>
              <a:ext uri="{FF2B5EF4-FFF2-40B4-BE49-F238E27FC236}">
                <a16:creationId xmlns:a16="http://schemas.microsoft.com/office/drawing/2014/main" id="{8E4CC3C3-5C87-1349-E1D6-A8E26C9A20BF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960" y="6124487"/>
            <a:ext cx="382270" cy="37782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26A61F8-50FB-AC3D-41AF-078417341C7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580" y="6153763"/>
            <a:ext cx="568529" cy="319272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7EFF0D9F-BC04-67D5-2710-4E24C960A275}"/>
              </a:ext>
            </a:extLst>
          </p:cNvPr>
          <p:cNvSpPr txBox="1"/>
          <p:nvPr/>
        </p:nvSpPr>
        <p:spPr>
          <a:xfrm>
            <a:off x="1068101" y="6218658"/>
            <a:ext cx="809566" cy="184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Co-</a:t>
            </a:r>
            <a:r>
              <a:rPr lang="fr-FR" sz="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organised</a:t>
            </a:r>
            <a:r>
              <a:rPr lang="fr-FR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by</a:t>
            </a:r>
          </a:p>
        </p:txBody>
      </p:sp>
    </p:spTree>
    <p:extLst>
      <p:ext uri="{BB962C8B-B14F-4D97-AF65-F5344CB8AC3E}">
        <p14:creationId xmlns:p14="http://schemas.microsoft.com/office/powerpoint/2010/main" val="1870947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clipart, dessin humoristique, créativité&#10;&#10;Le contenu généré par l’IA peut être incorrect.">
            <a:extLst>
              <a:ext uri="{FF2B5EF4-FFF2-40B4-BE49-F238E27FC236}">
                <a16:creationId xmlns:a16="http://schemas.microsoft.com/office/drawing/2014/main" id="{AFFBD297-68FA-F027-BC0B-5949D5D836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44" y="4370833"/>
            <a:ext cx="3166691" cy="3113914"/>
          </a:xfrm>
        </p:spPr>
      </p:pic>
      <p:pic>
        <p:nvPicPr>
          <p:cNvPr id="6" name="Image 5" descr="Une image contenant objet astronomique, Événement céleste, lune&#10;&#10;Le contenu généré par l’IA peut être incorrect.">
            <a:extLst>
              <a:ext uri="{FF2B5EF4-FFF2-40B4-BE49-F238E27FC236}">
                <a16:creationId xmlns:a16="http://schemas.microsoft.com/office/drawing/2014/main" id="{53A7A371-5A02-B07C-37C9-47528FF87E7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09" y="5976970"/>
            <a:ext cx="689992" cy="689992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269322C7-E8F8-1F01-BB50-32F08AC6578F}"/>
              </a:ext>
            </a:extLst>
          </p:cNvPr>
          <p:cNvGrpSpPr/>
          <p:nvPr/>
        </p:nvGrpSpPr>
        <p:grpSpPr>
          <a:xfrm>
            <a:off x="1907077" y="6089277"/>
            <a:ext cx="3688210" cy="393877"/>
            <a:chOff x="3305175" y="6101882"/>
            <a:chExt cx="3688210" cy="393877"/>
          </a:xfrm>
        </p:grpSpPr>
        <p:pic>
          <p:nvPicPr>
            <p:cNvPr id="8" name="Image 7" descr="Une image contenant texte, Police, Graphique, capture d’écran&#10;&#10;Le contenu généré par l’IA peut être incorrect.">
              <a:extLst>
                <a:ext uri="{FF2B5EF4-FFF2-40B4-BE49-F238E27FC236}">
                  <a16:creationId xmlns:a16="http://schemas.microsoft.com/office/drawing/2014/main" id="{A2918143-845A-46DD-DE0E-9FC29F771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3394" y="6167175"/>
              <a:ext cx="689991" cy="328584"/>
            </a:xfrm>
            <a:prstGeom prst="rect">
              <a:avLst/>
            </a:prstGeom>
          </p:spPr>
        </p:pic>
        <p:pic>
          <p:nvPicPr>
            <p:cNvPr id="9" name="Image 8" descr="Une image contenant Graphique, Police, logo, graphisme&#10;&#10;Le contenu généré par l’IA peut être incorrect.">
              <a:extLst>
                <a:ext uri="{FF2B5EF4-FFF2-40B4-BE49-F238E27FC236}">
                  <a16:creationId xmlns:a16="http://schemas.microsoft.com/office/drawing/2014/main" id="{12B3BE09-EFE1-3B65-0832-3DF9C82AD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4612" y="6101882"/>
              <a:ext cx="1209624" cy="393877"/>
            </a:xfrm>
            <a:prstGeom prst="rect">
              <a:avLst/>
            </a:prstGeom>
          </p:spPr>
        </p:pic>
        <p:pic>
          <p:nvPicPr>
            <p:cNvPr id="10" name="Image 9" descr="Une image contenant Graphique, graphisme, conception&#10;&#10;Le contenu généré par l’IA peut être incorrect.">
              <a:extLst>
                <a:ext uri="{FF2B5EF4-FFF2-40B4-BE49-F238E27FC236}">
                  <a16:creationId xmlns:a16="http://schemas.microsoft.com/office/drawing/2014/main" id="{9D49EECA-F63F-C06D-7A56-DC92D9BA5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5175" y="6136434"/>
              <a:ext cx="550279" cy="346720"/>
            </a:xfrm>
            <a:prstGeom prst="rect">
              <a:avLst/>
            </a:prstGeom>
          </p:spPr>
        </p:pic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ADFFD6CC-CD9B-B3E8-2ECE-87DC137164A2}"/>
              </a:ext>
            </a:extLst>
          </p:cNvPr>
          <p:cNvSpPr txBox="1"/>
          <p:nvPr/>
        </p:nvSpPr>
        <p:spPr>
          <a:xfrm>
            <a:off x="640080" y="374846"/>
            <a:ext cx="6647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err="1">
                <a:solidFill>
                  <a:schemeClr val="accent2"/>
                </a:solidFill>
                <a:latin typeface="+mj-lt"/>
              </a:rPr>
              <a:t>Title</a:t>
            </a:r>
            <a:r>
              <a:rPr lang="fr-FR" sz="4000" b="1" dirty="0">
                <a:solidFill>
                  <a:schemeClr val="accent2"/>
                </a:solidFill>
                <a:latin typeface="+mj-lt"/>
              </a:rPr>
              <a:t> – Domine 40pt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6ADDFB1-AEAB-D9F1-43AB-D627A977C62F}"/>
              </a:ext>
            </a:extLst>
          </p:cNvPr>
          <p:cNvSpPr txBox="1"/>
          <p:nvPr/>
        </p:nvSpPr>
        <p:spPr>
          <a:xfrm>
            <a:off x="640080" y="1334966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Content – Plus Jakarta Sans 18pt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2488039-69D8-0350-21E4-8B3EE3FA2D2E}"/>
              </a:ext>
            </a:extLst>
          </p:cNvPr>
          <p:cNvSpPr txBox="1"/>
          <p:nvPr/>
        </p:nvSpPr>
        <p:spPr>
          <a:xfrm>
            <a:off x="5716532" y="6216302"/>
            <a:ext cx="880183" cy="187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partnership </a:t>
            </a:r>
            <a:r>
              <a:rPr lang="fr-FR" sz="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with</a:t>
            </a:r>
            <a:endParaRPr lang="fr-FR" sz="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age 2" descr="Une image contenant symbole, logo, texte, cercle&#10;&#10;Description générée automatiquement">
            <a:extLst>
              <a:ext uri="{FF2B5EF4-FFF2-40B4-BE49-F238E27FC236}">
                <a16:creationId xmlns:a16="http://schemas.microsoft.com/office/drawing/2014/main" id="{2E5458A8-0F37-D3C9-14FB-6CA2AAFAC47A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960" y="6124487"/>
            <a:ext cx="382270" cy="3778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AF830FC-6C3B-3DFA-37BB-2DD7789A581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580" y="6153763"/>
            <a:ext cx="568529" cy="319272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48410A16-199D-A6C8-93B5-B4D004918986}"/>
              </a:ext>
            </a:extLst>
          </p:cNvPr>
          <p:cNvSpPr txBox="1"/>
          <p:nvPr/>
        </p:nvSpPr>
        <p:spPr>
          <a:xfrm>
            <a:off x="1068101" y="6218658"/>
            <a:ext cx="809566" cy="184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Co-</a:t>
            </a:r>
            <a:r>
              <a:rPr lang="fr-FR" sz="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organised</a:t>
            </a:r>
            <a:r>
              <a:rPr lang="fr-FR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by</a:t>
            </a:r>
          </a:p>
        </p:txBody>
      </p:sp>
    </p:spTree>
    <p:extLst>
      <p:ext uri="{BB962C8B-B14F-4D97-AF65-F5344CB8AC3E}">
        <p14:creationId xmlns:p14="http://schemas.microsoft.com/office/powerpoint/2010/main" val="1694388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orange, conception&#10;&#10;Le contenu généré par l’IA peut être incorrect.">
            <a:extLst>
              <a:ext uri="{FF2B5EF4-FFF2-40B4-BE49-F238E27FC236}">
                <a16:creationId xmlns:a16="http://schemas.microsoft.com/office/drawing/2014/main" id="{010FAC2C-4A3B-E6DE-47FC-6307FCB57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377" y="-252327"/>
            <a:ext cx="12646753" cy="7110327"/>
          </a:xfrm>
          <a:prstGeom prst="rect">
            <a:avLst/>
          </a:prstGeom>
        </p:spPr>
      </p:pic>
      <p:pic>
        <p:nvPicPr>
          <p:cNvPr id="10" name="Image 9" descr="Une image contenant objet astronomique, Événement céleste, lune&#10;&#10;Le contenu généré par l’IA peut être incorrect.">
            <a:extLst>
              <a:ext uri="{FF2B5EF4-FFF2-40B4-BE49-F238E27FC236}">
                <a16:creationId xmlns:a16="http://schemas.microsoft.com/office/drawing/2014/main" id="{B46E4E9A-B3BC-430C-D470-66D40AAF56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779" y="1253127"/>
            <a:ext cx="1958441" cy="195844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8CFD5C0F-EE7E-D1EF-FF53-1E12897A1ADB}"/>
              </a:ext>
            </a:extLst>
          </p:cNvPr>
          <p:cNvSpPr txBox="1"/>
          <p:nvPr/>
        </p:nvSpPr>
        <p:spPr>
          <a:xfrm>
            <a:off x="829055" y="3323600"/>
            <a:ext cx="10533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latin typeface="+mj-lt"/>
              </a:rPr>
              <a:t>For drought-resilient territories: </a:t>
            </a:r>
          </a:p>
          <a:p>
            <a:pPr algn="ctr"/>
            <a:r>
              <a:rPr lang="en-US" sz="3200" b="1" dirty="0">
                <a:solidFill>
                  <a:schemeClr val="accent2"/>
                </a:solidFill>
                <a:latin typeface="+mj-lt"/>
              </a:rPr>
              <a:t>let’s act from now on !</a:t>
            </a:r>
            <a:r>
              <a:rPr lang="fr-FR" sz="3200" b="1" i="0" dirty="0">
                <a:solidFill>
                  <a:schemeClr val="accent2"/>
                </a:solidFill>
                <a:effectLst/>
                <a:latin typeface="+mj-lt"/>
              </a:rPr>
              <a:t> </a:t>
            </a:r>
            <a:endParaRPr lang="fr-FR" sz="32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1A7E8C4-CB5B-2CF5-9B3F-375FBFCC2F94}"/>
              </a:ext>
            </a:extLst>
          </p:cNvPr>
          <p:cNvSpPr txBox="1"/>
          <p:nvPr/>
        </p:nvSpPr>
        <p:spPr>
          <a:xfrm>
            <a:off x="3811159" y="4539579"/>
            <a:ext cx="4429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From 25 to 28 March 2026 in Djerba (Tunisia)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82D90363-CEC1-8D08-959B-6BCBE0DB6F0F}"/>
              </a:ext>
            </a:extLst>
          </p:cNvPr>
          <p:cNvGrpSpPr/>
          <p:nvPr/>
        </p:nvGrpSpPr>
        <p:grpSpPr>
          <a:xfrm>
            <a:off x="3205161" y="5078134"/>
            <a:ext cx="5781675" cy="393877"/>
            <a:chOff x="3305175" y="6112856"/>
            <a:chExt cx="5781675" cy="393877"/>
          </a:xfrm>
        </p:grpSpPr>
        <p:pic>
          <p:nvPicPr>
            <p:cNvPr id="14" name="Image 13" descr="Une image contenant texte, Police, Graphique, capture d’écran&#10;&#10;Le contenu généré par l’IA peut être incorrect.">
              <a:extLst>
                <a:ext uri="{FF2B5EF4-FFF2-40B4-BE49-F238E27FC236}">
                  <a16:creationId xmlns:a16="http://schemas.microsoft.com/office/drawing/2014/main" id="{7070FFAD-0BDA-A6E3-27F3-1BE56DB66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6859" y="6145502"/>
              <a:ext cx="689991" cy="328584"/>
            </a:xfrm>
            <a:prstGeom prst="rect">
              <a:avLst/>
            </a:prstGeom>
          </p:spPr>
        </p:pic>
        <p:pic>
          <p:nvPicPr>
            <p:cNvPr id="15" name="Image 14" descr="Une image contenant Graphique, Police, logo, graphisme&#10;&#10;Le contenu généré par l’IA peut être incorrect.">
              <a:extLst>
                <a:ext uri="{FF2B5EF4-FFF2-40B4-BE49-F238E27FC236}">
                  <a16:creationId xmlns:a16="http://schemas.microsoft.com/office/drawing/2014/main" id="{9B40402F-045D-B732-D63F-0F3D687497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1345" y="6112856"/>
              <a:ext cx="1209624" cy="393877"/>
            </a:xfrm>
            <a:prstGeom prst="rect">
              <a:avLst/>
            </a:prstGeom>
          </p:spPr>
        </p:pic>
        <p:pic>
          <p:nvPicPr>
            <p:cNvPr id="16" name="Image 15" descr="Une image contenant Graphique, graphisme, conception&#10;&#10;Le contenu généré par l’IA peut être incorrect.">
              <a:extLst>
                <a:ext uri="{FF2B5EF4-FFF2-40B4-BE49-F238E27FC236}">
                  <a16:creationId xmlns:a16="http://schemas.microsoft.com/office/drawing/2014/main" id="{CBA67B95-07AD-14D2-E3A3-40F694A40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5175" y="6136434"/>
              <a:ext cx="550279" cy="346720"/>
            </a:xfrm>
            <a:prstGeom prst="rect">
              <a:avLst/>
            </a:prstGeom>
          </p:spPr>
        </p:pic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27E4BB17-DC7E-55C4-25B4-BFBB771B6C5E}"/>
              </a:ext>
            </a:extLst>
          </p:cNvPr>
          <p:cNvSpPr txBox="1"/>
          <p:nvPr/>
        </p:nvSpPr>
        <p:spPr>
          <a:xfrm>
            <a:off x="1783080" y="5155532"/>
            <a:ext cx="14220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Co-</a:t>
            </a:r>
            <a:r>
              <a:rPr lang="fr-FR" sz="1200" dirty="0" err="1"/>
              <a:t>organised</a:t>
            </a:r>
            <a:r>
              <a:rPr lang="fr-FR" sz="1200" dirty="0"/>
              <a:t> by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09B15C6-0D3B-1918-09D4-E6EB66579C9C}"/>
              </a:ext>
            </a:extLst>
          </p:cNvPr>
          <p:cNvSpPr txBox="1"/>
          <p:nvPr/>
        </p:nvSpPr>
        <p:spPr>
          <a:xfrm>
            <a:off x="1988791" y="5641733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In partnership </a:t>
            </a:r>
            <a:r>
              <a:rPr lang="fr-FR" sz="1200" dirty="0" err="1"/>
              <a:t>with</a:t>
            </a:r>
            <a:endParaRPr lang="fr-FR" sz="12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44EB69E-6A45-C51C-C553-3C902595096C}"/>
              </a:ext>
            </a:extLst>
          </p:cNvPr>
          <p:cNvSpPr txBox="1"/>
          <p:nvPr/>
        </p:nvSpPr>
        <p:spPr>
          <a:xfrm>
            <a:off x="1988790" y="6141916"/>
            <a:ext cx="2421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With the financial support of</a:t>
            </a:r>
          </a:p>
        </p:txBody>
      </p:sp>
      <p:pic>
        <p:nvPicPr>
          <p:cNvPr id="6" name="Image 5" descr="Une image contenant symbole, logo, texte, cercle&#10;&#10;Description générée automatiquement">
            <a:extLst>
              <a:ext uri="{FF2B5EF4-FFF2-40B4-BE49-F238E27FC236}">
                <a16:creationId xmlns:a16="http://schemas.microsoft.com/office/drawing/2014/main" id="{76EC04BD-BBB4-EFAF-E9EA-EC0DE8EF7E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305" y="5587193"/>
            <a:ext cx="382270" cy="37782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9CAE978-9124-DC1A-E93E-106B2E8DA3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575" y="5617936"/>
            <a:ext cx="568529" cy="319272"/>
          </a:xfrm>
          <a:prstGeom prst="rect">
            <a:avLst/>
          </a:prstGeom>
        </p:spPr>
      </p:pic>
      <p:pic>
        <p:nvPicPr>
          <p:cNvPr id="18" name="Image 17" descr="Une image contenant texte, Police, logo, Marque&#10;&#10;Le contenu généré par l’IA peut être incorrect.">
            <a:extLst>
              <a:ext uri="{FF2B5EF4-FFF2-40B4-BE49-F238E27FC236}">
                <a16:creationId xmlns:a16="http://schemas.microsoft.com/office/drawing/2014/main" id="{1C078CF3-2F37-8C0D-7697-9E1FFFEB727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176" y="5900782"/>
            <a:ext cx="4156631" cy="87177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CE0BB2F3-6C56-C5A0-115E-B13772DAC7B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637" y="5529722"/>
            <a:ext cx="438404" cy="492766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216E5ABA-870D-351C-F0CE-B45EC1535D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759" y="6336670"/>
            <a:ext cx="306442" cy="30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825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ersonnalisé 1">
      <a:majorFont>
        <a:latin typeface="Domine"/>
        <a:ea typeface=""/>
        <a:cs typeface=""/>
      </a:majorFont>
      <a:minorFont>
        <a:latin typeface="Plus Jakarta Sans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</TotalTime>
  <Words>101</Words>
  <Application>Microsoft Office PowerPoint</Application>
  <PresentationFormat>Grand écran</PresentationFormat>
  <Paragraphs>24</Paragraphs>
  <Slides>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Aptos</vt:lpstr>
      <vt:lpstr>Arial</vt:lpstr>
      <vt:lpstr>Domine</vt:lpstr>
      <vt:lpstr>Plus Jakarta Sans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Cécile BENAZET</dc:creator>
  <cp:lastModifiedBy>Cécile BENAZET</cp:lastModifiedBy>
  <cp:revision>13</cp:revision>
  <dcterms:created xsi:type="dcterms:W3CDTF">2025-04-04T07:52:34Z</dcterms:created>
  <dcterms:modified xsi:type="dcterms:W3CDTF">2026-03-09T16:53:38Z</dcterms:modified>
</cp:coreProperties>
</file>