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4EE1B-21EE-440C-B80C-2F45F4333DFF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D7674-505B-3245-53D0-7CCFC721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1F4C-87C6-7FA6-069D-5ED8D2A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A96064AD-0C16-B0FB-CC88-CAA112D2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28006174-0745-10F7-1826-BD452270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0" y="502006"/>
            <a:ext cx="1560528" cy="156052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0C55740-795F-EDA1-840E-E8AC2A6EC393}"/>
              </a:ext>
            </a:extLst>
          </p:cNvPr>
          <p:cNvGrpSpPr/>
          <p:nvPr/>
        </p:nvGrpSpPr>
        <p:grpSpPr>
          <a:xfrm>
            <a:off x="2513266" y="5989741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C725058-C436-459E-0EC1-322D6D48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CAE3CCC-4659-D115-676C-B0468665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D890ADAD-4752-0609-A298-74AE00F8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C6ECD99-FE98-5BF9-9316-92AB41C4E4B5}"/>
              </a:ext>
            </a:extLst>
          </p:cNvPr>
          <p:cNvSpPr txBox="1"/>
          <p:nvPr/>
        </p:nvSpPr>
        <p:spPr>
          <a:xfrm>
            <a:off x="3472283" y="2264870"/>
            <a:ext cx="81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NOM Prénom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BEDA9-F7CE-36B4-2E6D-4B78860DF6C3}"/>
              </a:ext>
            </a:extLst>
          </p:cNvPr>
          <p:cNvSpPr txBox="1"/>
          <p:nvPr/>
        </p:nvSpPr>
        <p:spPr>
          <a:xfrm>
            <a:off x="3472283" y="31420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Poste / Structure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3B6085-E9B3-623D-C2E7-EC6ED13737B3}"/>
              </a:ext>
            </a:extLst>
          </p:cNvPr>
          <p:cNvSpPr txBox="1"/>
          <p:nvPr/>
        </p:nvSpPr>
        <p:spPr>
          <a:xfrm>
            <a:off x="3472283" y="396499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Contact (adresse mail) – Plus Jakarta Sans Gras 18pt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D614C7-5C55-7EC5-5298-9B0985058EEE}"/>
              </a:ext>
            </a:extLst>
          </p:cNvPr>
          <p:cNvSpPr/>
          <p:nvPr/>
        </p:nvSpPr>
        <p:spPr>
          <a:xfrm>
            <a:off x="868985" y="2264870"/>
            <a:ext cx="2194560" cy="2194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pic>
        <p:nvPicPr>
          <p:cNvPr id="5" name="Image 4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5C08AA37-0173-B970-52C0-BC34D69F64D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90" y="5994434"/>
            <a:ext cx="430589" cy="4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orange, conception, enveloppe&#10;&#10;Le contenu généré par l’IA peut être incorrect.">
            <a:extLst>
              <a:ext uri="{FF2B5EF4-FFF2-40B4-BE49-F238E27FC236}">
                <a16:creationId xmlns:a16="http://schemas.microsoft.com/office/drawing/2014/main" id="{6E4385ED-D97D-516A-302F-10AAF1F6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3B2F3-E6B2-5240-0ED3-05BFE56076FE}"/>
              </a:ext>
            </a:extLst>
          </p:cNvPr>
          <p:cNvSpPr txBox="1"/>
          <p:nvPr/>
        </p:nvSpPr>
        <p:spPr>
          <a:xfrm>
            <a:off x="5212080" y="2926080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F96CB3-7C32-6EBE-B674-6FF956EA5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46" y="5787195"/>
            <a:ext cx="1357227" cy="646331"/>
          </a:xfrm>
          <a:prstGeom prst="rect">
            <a:avLst/>
          </a:prstGeom>
        </p:spPr>
      </p:pic>
      <p:pic>
        <p:nvPicPr>
          <p:cNvPr id="13" name="Image 12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1219ED6C-81D5-9441-C1ED-F617DEDB4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4" y="5722978"/>
            <a:ext cx="2379356" cy="774765"/>
          </a:xfrm>
          <a:prstGeom prst="rect">
            <a:avLst/>
          </a:prstGeom>
        </p:spPr>
      </p:pic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AF362D6-E7A1-3DD8-2336-32673F23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5769357"/>
            <a:ext cx="1082410" cy="682006"/>
          </a:xfrm>
          <a:prstGeom prst="rect">
            <a:avLst/>
          </a:prstGeom>
        </p:spPr>
      </p:pic>
      <p:pic>
        <p:nvPicPr>
          <p:cNvPr id="20" name="Image 1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C4BE3810-69FB-AC7C-90E0-8874BA3A4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1524536"/>
            <a:ext cx="2803087" cy="2803087"/>
          </a:xfrm>
          <a:prstGeom prst="rect">
            <a:avLst/>
          </a:prstGeom>
        </p:spPr>
      </p:pic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6541B632-A7C9-1074-244E-EFA6A540A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5746233"/>
            <a:ext cx="736437" cy="7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765D60-FB27-C52C-C20A-F5FC1CA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3F168596-C4EE-4DBC-D654-27B76F30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277DEF4-0310-CAA0-2314-BB1B6ADA18CA}"/>
              </a:ext>
            </a:extLst>
          </p:cNvPr>
          <p:cNvGrpSpPr/>
          <p:nvPr/>
        </p:nvGrpSpPr>
        <p:grpSpPr>
          <a:xfrm>
            <a:off x="3205163" y="6133513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B1E6542-9065-2FD7-CA64-F54B1CCF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F50C345C-932B-7536-237E-C92EDB20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40DCA14B-ACE2-BC3D-AAB1-DEA4EBFB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531953B-09CE-8440-FDD8-B488DB240CB5}"/>
              </a:ext>
            </a:extLst>
          </p:cNvPr>
          <p:cNvSpPr txBox="1"/>
          <p:nvPr/>
        </p:nvSpPr>
        <p:spPr>
          <a:xfrm>
            <a:off x="713232" y="1289304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1232D3-A010-7906-6CD6-1ECED066556C}"/>
              </a:ext>
            </a:extLst>
          </p:cNvPr>
          <p:cNvSpPr txBox="1"/>
          <p:nvPr/>
        </p:nvSpPr>
        <p:spPr>
          <a:xfrm>
            <a:off x="713232" y="224942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EB2AAE14-2015-650C-9E5A-D9C77756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ipart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FFBD297-68FA-F027-BC0B-5949D5D8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4" y="4370833"/>
            <a:ext cx="3166691" cy="3113914"/>
          </a:xfrm>
        </p:spPr>
      </p:pic>
      <p:pic>
        <p:nvPicPr>
          <p:cNvPr id="6" name="Image 5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53A7A371-5A02-B07C-37C9-47528FF8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69322C7-E8F8-1F01-BB50-32F08AC6578F}"/>
              </a:ext>
            </a:extLst>
          </p:cNvPr>
          <p:cNvGrpSpPr/>
          <p:nvPr/>
        </p:nvGrpSpPr>
        <p:grpSpPr>
          <a:xfrm>
            <a:off x="3205163" y="6112856"/>
            <a:ext cx="5781675" cy="393877"/>
            <a:chOff x="3305175" y="6112856"/>
            <a:chExt cx="5781675" cy="393877"/>
          </a:xfrm>
        </p:grpSpPr>
        <p:pic>
          <p:nvPicPr>
            <p:cNvPr id="8" name="Image 7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A2918143-845A-46DD-DE0E-9FC29F77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9" name="Image 8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2B3BE09-EFE1-3B65-0832-3DF9C82A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D49EECA-F63F-C06D-7A56-DC92D9BA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FFD6CC-CD9B-B3E8-2ECE-87DC137164A2}"/>
              </a:ext>
            </a:extLst>
          </p:cNvPr>
          <p:cNvSpPr txBox="1"/>
          <p:nvPr/>
        </p:nvSpPr>
        <p:spPr>
          <a:xfrm>
            <a:off x="640080" y="374846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Titre – Domine 40pt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DDFB1-AEAB-D9F1-43AB-D627A977C62F}"/>
              </a:ext>
            </a:extLst>
          </p:cNvPr>
          <p:cNvSpPr txBox="1"/>
          <p:nvPr/>
        </p:nvSpPr>
        <p:spPr>
          <a:xfrm>
            <a:off x="640080" y="13349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43C17CF7-37B0-9771-EAE1-BD52609B9E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010FAC2C-4A3B-E6DE-47FC-6307FCB5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Image 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B46E4E9A-B3BC-430C-D470-66D40AAF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25" y="1470559"/>
            <a:ext cx="2182749" cy="21827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FD5C0F-EE7E-D1EF-FF53-1E12897A1ADB}"/>
              </a:ext>
            </a:extLst>
          </p:cNvPr>
          <p:cNvSpPr txBox="1"/>
          <p:nvPr/>
        </p:nvSpPr>
        <p:spPr>
          <a:xfrm>
            <a:off x="829056" y="3813905"/>
            <a:ext cx="1053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>
                <a:solidFill>
                  <a:schemeClr val="accent2"/>
                </a:solidFill>
                <a:effectLst/>
                <a:latin typeface="+mj-lt"/>
              </a:rPr>
              <a:t>Pour des territoires résilients face aux sécheresses : agissons dès maintenant ! </a:t>
            </a:r>
            <a:endParaRPr lang="fr-FR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A7E8C4-CB5B-2CF5-9B3F-375FBFCC2F94}"/>
              </a:ext>
            </a:extLst>
          </p:cNvPr>
          <p:cNvSpPr txBox="1"/>
          <p:nvPr/>
        </p:nvSpPr>
        <p:spPr>
          <a:xfrm>
            <a:off x="4006596" y="5218164"/>
            <a:ext cx="417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Du 25 au 28 mars 2026 à Djerba (Tunisie)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2D90363-CEC1-8D08-959B-6BCBE0DB6F0F}"/>
              </a:ext>
            </a:extLst>
          </p:cNvPr>
          <p:cNvGrpSpPr/>
          <p:nvPr/>
        </p:nvGrpSpPr>
        <p:grpSpPr>
          <a:xfrm>
            <a:off x="1696945" y="6159055"/>
            <a:ext cx="5781675" cy="393877"/>
            <a:chOff x="3305175" y="6112856"/>
            <a:chExt cx="5781675" cy="393877"/>
          </a:xfrm>
        </p:grpSpPr>
        <p:pic>
          <p:nvPicPr>
            <p:cNvPr id="14" name="Image 13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7070FFAD-0BDA-A6E3-27F3-1BE56DB6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5" name="Image 14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B40402F-045D-B732-D63F-0F3D6874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6" name="Image 15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CBA67B95-07AD-14D2-E3A3-40F694A40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1CED370B-BA9A-9243-A295-51930E98A0E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87" y="6153310"/>
            <a:ext cx="430589" cy="4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Domine"/>
        <a:ea typeface=""/>
        <a:cs typeface=""/>
      </a:majorFont>
      <a:minorFont>
        <a:latin typeface="Plus Jakarta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72</Words>
  <Application>Microsoft Office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Domine</vt:lpstr>
      <vt:lpstr>Plus Jakarta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BENAZET</dc:creator>
  <cp:lastModifiedBy>Cécile BENAZET</cp:lastModifiedBy>
  <cp:revision>5</cp:revision>
  <dcterms:created xsi:type="dcterms:W3CDTF">2025-04-04T07:52:34Z</dcterms:created>
  <dcterms:modified xsi:type="dcterms:W3CDTF">2025-11-14T16:53:59Z</dcterms:modified>
</cp:coreProperties>
</file>