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08/04/2025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68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08/04/2025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4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08/04/2025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10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08/04/2025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05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08/04/2025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71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08/04/2025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85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08/04/2025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38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08/04/2025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94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08/04/2025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07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08/04/2025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77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08/04/2025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92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04EE1B-21EE-440C-B80C-2F45F4333DFF}" type="datetimeFigureOut">
              <a:rPr lang="fr-FR" smtClean="0"/>
              <a:t>08/04/2025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28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7D7674-505B-3245-53D0-7CCFC721F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B71F4C-87C6-7FA6-069D-5ED8D2AD2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age 8" descr="Une image contenant orange, capture d’écran, Rectangle, conception&#10;&#10;Le contenu généré par l’IA peut être incorrect.">
            <a:extLst>
              <a:ext uri="{FF2B5EF4-FFF2-40B4-BE49-F238E27FC236}">
                <a16:creationId xmlns:a16="http://schemas.microsoft.com/office/drawing/2014/main" id="{A96064AD-0C16-B0FB-CC88-CAA112D2E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2" name="Image 11" descr="Une image contenant objet astronomique, Événement céleste, lune&#10;&#10;Le contenu généré par l’IA peut être incorrect.">
            <a:extLst>
              <a:ext uri="{FF2B5EF4-FFF2-40B4-BE49-F238E27FC236}">
                <a16:creationId xmlns:a16="http://schemas.microsoft.com/office/drawing/2014/main" id="{28006174-0745-10F7-1826-BD452270AF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960" y="502006"/>
            <a:ext cx="1560528" cy="1560528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C0C55740-795F-EDA1-840E-E8AC2A6EC393}"/>
              </a:ext>
            </a:extLst>
          </p:cNvPr>
          <p:cNvGrpSpPr/>
          <p:nvPr/>
        </p:nvGrpSpPr>
        <p:grpSpPr>
          <a:xfrm>
            <a:off x="2513266" y="5989741"/>
            <a:ext cx="5781675" cy="393877"/>
            <a:chOff x="3305175" y="6112856"/>
            <a:chExt cx="5781675" cy="393877"/>
          </a:xfrm>
        </p:grpSpPr>
        <p:pic>
          <p:nvPicPr>
            <p:cNvPr id="13" name="Image 12" descr="Une image contenant texte, Police, Graphiqu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5C725058-C436-459E-0EC1-322D6D481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859" y="6145502"/>
              <a:ext cx="689991" cy="328584"/>
            </a:xfrm>
            <a:prstGeom prst="rect">
              <a:avLst/>
            </a:prstGeom>
          </p:spPr>
        </p:pic>
        <p:pic>
          <p:nvPicPr>
            <p:cNvPr id="14" name="Image 13" descr="Une image contenant Graphique, Police, logo, graphisme&#10;&#10;Le contenu généré par l’IA peut être incorrect.">
              <a:extLst>
                <a:ext uri="{FF2B5EF4-FFF2-40B4-BE49-F238E27FC236}">
                  <a16:creationId xmlns:a16="http://schemas.microsoft.com/office/drawing/2014/main" id="{1CAE3CCC-4659-D115-676C-B04686652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1345" y="6112856"/>
              <a:ext cx="1209624" cy="393877"/>
            </a:xfrm>
            <a:prstGeom prst="rect">
              <a:avLst/>
            </a:prstGeom>
          </p:spPr>
        </p:pic>
        <p:pic>
          <p:nvPicPr>
            <p:cNvPr id="15" name="Image 14" descr="Une image contenant Graphique, graphisme, conception&#10;&#10;Le contenu généré par l’IA peut être incorrect.">
              <a:extLst>
                <a:ext uri="{FF2B5EF4-FFF2-40B4-BE49-F238E27FC236}">
                  <a16:creationId xmlns:a16="http://schemas.microsoft.com/office/drawing/2014/main" id="{D890ADAD-4752-0609-A298-74AE00F88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175" y="6136434"/>
              <a:ext cx="550279" cy="346720"/>
            </a:xfrm>
            <a:prstGeom prst="rect">
              <a:avLst/>
            </a:prstGeom>
          </p:spPr>
        </p:pic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4C6ECD99-FE98-5BF9-9316-92AB41C4E4B5}"/>
              </a:ext>
            </a:extLst>
          </p:cNvPr>
          <p:cNvSpPr txBox="1"/>
          <p:nvPr/>
        </p:nvSpPr>
        <p:spPr>
          <a:xfrm>
            <a:off x="3472283" y="2264870"/>
            <a:ext cx="8197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accent2"/>
                </a:solidFill>
                <a:latin typeface="+mj-lt"/>
              </a:rPr>
              <a:t>NOM Prénom – Domine 40pt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CABEDA9-F7CE-36B4-2E6D-4B78860DF6C3}"/>
              </a:ext>
            </a:extLst>
          </p:cNvPr>
          <p:cNvSpPr txBox="1"/>
          <p:nvPr/>
        </p:nvSpPr>
        <p:spPr>
          <a:xfrm>
            <a:off x="3472283" y="3142033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Poste / Structure – Plus Jakarta Sans 18pt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33B6085-E9B3-623D-C2E7-EC6ED13737B3}"/>
              </a:ext>
            </a:extLst>
          </p:cNvPr>
          <p:cNvSpPr txBox="1"/>
          <p:nvPr/>
        </p:nvSpPr>
        <p:spPr>
          <a:xfrm>
            <a:off x="3472283" y="3964993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Contact (adresse mail) – Plus Jakarta Sans Gras 18pt 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DD614C7-5C55-7EC5-5298-9B0985058EEE}"/>
              </a:ext>
            </a:extLst>
          </p:cNvPr>
          <p:cNvSpPr/>
          <p:nvPr/>
        </p:nvSpPr>
        <p:spPr>
          <a:xfrm>
            <a:off x="868985" y="2264870"/>
            <a:ext cx="2194560" cy="21945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Photo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3F09755-264A-C264-B95F-92B90EA53873}"/>
              </a:ext>
            </a:extLst>
          </p:cNvPr>
          <p:cNvSpPr txBox="1"/>
          <p:nvPr/>
        </p:nvSpPr>
        <p:spPr>
          <a:xfrm>
            <a:off x="9939741" y="6424931"/>
            <a:ext cx="10344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>
                <a:solidFill>
                  <a:schemeClr val="bg2">
                    <a:lumMod val="50000"/>
                  </a:schemeClr>
                </a:solidFill>
              </a:rPr>
              <a:t>Afrique du Nord</a:t>
            </a:r>
          </a:p>
        </p:txBody>
      </p:sp>
      <p:pic>
        <p:nvPicPr>
          <p:cNvPr id="5" name="Image 4" descr="Une image contenant symbole, logo, texte, cercle&#10;&#10;Le contenu généré par l’IA peut être incorrect.">
            <a:extLst>
              <a:ext uri="{FF2B5EF4-FFF2-40B4-BE49-F238E27FC236}">
                <a16:creationId xmlns:a16="http://schemas.microsoft.com/office/drawing/2014/main" id="{5C08AA37-0173-B970-52C0-BC34D69F64D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790" y="5994434"/>
            <a:ext cx="430589" cy="425805"/>
          </a:xfrm>
          <a:prstGeom prst="rect">
            <a:avLst/>
          </a:prstGeom>
        </p:spPr>
      </p:pic>
      <p:pic>
        <p:nvPicPr>
          <p:cNvPr id="6" name="Image 5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FF92406D-E314-E7EB-1F59-E0348F6EBE09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230" y="6006064"/>
            <a:ext cx="715634" cy="40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1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orange, conception, enveloppe&#10;&#10;Le contenu généré par l’IA peut être incorrect.">
            <a:extLst>
              <a:ext uri="{FF2B5EF4-FFF2-40B4-BE49-F238E27FC236}">
                <a16:creationId xmlns:a16="http://schemas.microsoft.com/office/drawing/2014/main" id="{6E4385ED-D97D-516A-302F-10AAF1F63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D13B2F3-E6B2-5240-0ED3-05BFE56076FE}"/>
              </a:ext>
            </a:extLst>
          </p:cNvPr>
          <p:cNvSpPr txBox="1"/>
          <p:nvPr/>
        </p:nvSpPr>
        <p:spPr>
          <a:xfrm>
            <a:off x="5212080" y="2926080"/>
            <a:ext cx="6647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accent2"/>
                </a:solidFill>
                <a:latin typeface="+mj-lt"/>
              </a:rPr>
              <a:t>Titre – Domine 40pt</a:t>
            </a:r>
          </a:p>
        </p:txBody>
      </p:sp>
      <p:pic>
        <p:nvPicPr>
          <p:cNvPr id="8" name="Image 7" descr="Une image contenant texte, Police, Graphiqu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00F96CB3-7C32-6EBE-B674-6FF956EA5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46" y="5787195"/>
            <a:ext cx="1357227" cy="646331"/>
          </a:xfrm>
          <a:prstGeom prst="rect">
            <a:avLst/>
          </a:prstGeom>
        </p:spPr>
      </p:pic>
      <p:pic>
        <p:nvPicPr>
          <p:cNvPr id="13" name="Image 12" descr="Une image contenant Graphique, Police, logo, graphisme&#10;&#10;Le contenu généré par l’IA peut être incorrect.">
            <a:extLst>
              <a:ext uri="{FF2B5EF4-FFF2-40B4-BE49-F238E27FC236}">
                <a16:creationId xmlns:a16="http://schemas.microsoft.com/office/drawing/2014/main" id="{1219ED6C-81D5-9441-C1ED-F617DEDB4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094" y="5722978"/>
            <a:ext cx="2379356" cy="774765"/>
          </a:xfrm>
          <a:prstGeom prst="rect">
            <a:avLst/>
          </a:prstGeom>
        </p:spPr>
      </p:pic>
      <p:pic>
        <p:nvPicPr>
          <p:cNvPr id="15" name="Image 14" descr="Une image contenant Graphique, graphisme, conception&#10;&#10;Le contenu généré par l’IA peut être incorrect.">
            <a:extLst>
              <a:ext uri="{FF2B5EF4-FFF2-40B4-BE49-F238E27FC236}">
                <a16:creationId xmlns:a16="http://schemas.microsoft.com/office/drawing/2014/main" id="{AAF362D6-E7A1-3DD8-2336-32673F237F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88" y="5769357"/>
            <a:ext cx="1082410" cy="68200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2891804-148B-BE3B-EF22-C84F3DBA095E}"/>
              </a:ext>
            </a:extLst>
          </p:cNvPr>
          <p:cNvSpPr txBox="1"/>
          <p:nvPr/>
        </p:nvSpPr>
        <p:spPr>
          <a:xfrm>
            <a:off x="9983310" y="6470398"/>
            <a:ext cx="141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Afrique du Nord</a:t>
            </a:r>
          </a:p>
        </p:txBody>
      </p:sp>
      <p:pic>
        <p:nvPicPr>
          <p:cNvPr id="20" name="Image 19" descr="Une image contenant objet astronomique, Événement céleste, lune&#10;&#10;Le contenu généré par l’IA peut être incorrect.">
            <a:extLst>
              <a:ext uri="{FF2B5EF4-FFF2-40B4-BE49-F238E27FC236}">
                <a16:creationId xmlns:a16="http://schemas.microsoft.com/office/drawing/2014/main" id="{C4BE3810-69FB-AC7C-90E0-8874BA3A45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88" y="1524536"/>
            <a:ext cx="2803087" cy="2803087"/>
          </a:xfrm>
          <a:prstGeom prst="rect">
            <a:avLst/>
          </a:prstGeom>
        </p:spPr>
      </p:pic>
      <p:pic>
        <p:nvPicPr>
          <p:cNvPr id="3" name="Image 2" descr="Une image contenant symbole, logo, texte, cercle&#10;&#10;Le contenu généré par l’IA peut être incorrect.">
            <a:extLst>
              <a:ext uri="{FF2B5EF4-FFF2-40B4-BE49-F238E27FC236}">
                <a16:creationId xmlns:a16="http://schemas.microsoft.com/office/drawing/2014/main" id="{6541B632-A7C9-1074-244E-EFA6A540A5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469" y="5746233"/>
            <a:ext cx="736437" cy="728255"/>
          </a:xfrm>
          <a:prstGeom prst="rect">
            <a:avLst/>
          </a:prstGeom>
        </p:spPr>
      </p:pic>
      <p:pic>
        <p:nvPicPr>
          <p:cNvPr id="5" name="Image 4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DE724E80-3B84-97E6-BA3A-5B57879E0E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310" y="5755617"/>
            <a:ext cx="1280133" cy="72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58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age 8" descr="Une image contenant orange, capture d’écran, Rectangle, conception&#10;&#10;Le contenu généré par l’IA peut être incorrect.">
            <a:extLst>
              <a:ext uri="{FF2B5EF4-FFF2-40B4-BE49-F238E27FC236}">
                <a16:creationId xmlns:a16="http://schemas.microsoft.com/office/drawing/2014/main" id="{B5765D60-FB27-C52C-C20A-F5FC1CAEA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2" name="Image 11" descr="Une image contenant objet astronomique, Événement céleste, lune&#10;&#10;Le contenu généré par l’IA peut être incorrect.">
            <a:extLst>
              <a:ext uri="{FF2B5EF4-FFF2-40B4-BE49-F238E27FC236}">
                <a16:creationId xmlns:a16="http://schemas.microsoft.com/office/drawing/2014/main" id="{3F168596-C4EE-4DBC-D654-27B76F30E2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9" y="5976970"/>
            <a:ext cx="689992" cy="689992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4277DEF4-0310-CAA0-2314-BB1B6ADA18CA}"/>
              </a:ext>
            </a:extLst>
          </p:cNvPr>
          <p:cNvGrpSpPr/>
          <p:nvPr/>
        </p:nvGrpSpPr>
        <p:grpSpPr>
          <a:xfrm>
            <a:off x="3205163" y="6133513"/>
            <a:ext cx="5781675" cy="393877"/>
            <a:chOff x="3305175" y="6112856"/>
            <a:chExt cx="5781675" cy="393877"/>
          </a:xfrm>
        </p:grpSpPr>
        <p:pic>
          <p:nvPicPr>
            <p:cNvPr id="13" name="Image 12" descr="Une image contenant texte, Police, Graphiqu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5B1E6542-9065-2FD7-CA64-F54B1CCFB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859" y="6145502"/>
              <a:ext cx="689991" cy="328584"/>
            </a:xfrm>
            <a:prstGeom prst="rect">
              <a:avLst/>
            </a:prstGeom>
          </p:spPr>
        </p:pic>
        <p:pic>
          <p:nvPicPr>
            <p:cNvPr id="14" name="Image 13" descr="Une image contenant Graphique, Police, logo, graphisme&#10;&#10;Le contenu généré par l’IA peut être incorrect.">
              <a:extLst>
                <a:ext uri="{FF2B5EF4-FFF2-40B4-BE49-F238E27FC236}">
                  <a16:creationId xmlns:a16="http://schemas.microsoft.com/office/drawing/2014/main" id="{F50C345C-932B-7536-237E-C92EDB202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1345" y="6112856"/>
              <a:ext cx="1209624" cy="393877"/>
            </a:xfrm>
            <a:prstGeom prst="rect">
              <a:avLst/>
            </a:prstGeom>
          </p:spPr>
        </p:pic>
        <p:pic>
          <p:nvPicPr>
            <p:cNvPr id="15" name="Image 14" descr="Une image contenant Graphique, graphisme, conception&#10;&#10;Le contenu généré par l’IA peut être incorrect.">
              <a:extLst>
                <a:ext uri="{FF2B5EF4-FFF2-40B4-BE49-F238E27FC236}">
                  <a16:creationId xmlns:a16="http://schemas.microsoft.com/office/drawing/2014/main" id="{40DCA14B-ACE2-BC3D-AAB1-DEA4EBFB2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175" y="6136434"/>
              <a:ext cx="550279" cy="346720"/>
            </a:xfrm>
            <a:prstGeom prst="rect">
              <a:avLst/>
            </a:prstGeom>
          </p:spPr>
        </p:pic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D531953B-09CE-8440-FDD8-B488DB240CB5}"/>
              </a:ext>
            </a:extLst>
          </p:cNvPr>
          <p:cNvSpPr txBox="1"/>
          <p:nvPr/>
        </p:nvSpPr>
        <p:spPr>
          <a:xfrm>
            <a:off x="713232" y="1289304"/>
            <a:ext cx="6647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accent2"/>
                </a:solidFill>
                <a:latin typeface="+mj-lt"/>
              </a:rPr>
              <a:t>Titre – Domine 40pt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31232D3-A010-7906-6CD6-1ECED066556C}"/>
              </a:ext>
            </a:extLst>
          </p:cNvPr>
          <p:cNvSpPr txBox="1"/>
          <p:nvPr/>
        </p:nvSpPr>
        <p:spPr>
          <a:xfrm>
            <a:off x="713232" y="2249424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Contenu – Plus Jakarta Sans 18pt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E078147-CC79-7C40-5ADF-920E62913334}"/>
              </a:ext>
            </a:extLst>
          </p:cNvPr>
          <p:cNvSpPr txBox="1"/>
          <p:nvPr/>
        </p:nvSpPr>
        <p:spPr>
          <a:xfrm>
            <a:off x="10631638" y="6548046"/>
            <a:ext cx="10344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>
                <a:solidFill>
                  <a:schemeClr val="bg2">
                    <a:lumMod val="50000"/>
                  </a:schemeClr>
                </a:solidFill>
              </a:rPr>
              <a:t>Afrique du Nord</a:t>
            </a:r>
          </a:p>
        </p:txBody>
      </p:sp>
      <p:pic>
        <p:nvPicPr>
          <p:cNvPr id="3" name="Image 2" descr="Une image contenant symbole, logo, texte, cercle&#10;&#10;Le contenu généré par l’IA peut être incorrect.">
            <a:extLst>
              <a:ext uri="{FF2B5EF4-FFF2-40B4-BE49-F238E27FC236}">
                <a16:creationId xmlns:a16="http://schemas.microsoft.com/office/drawing/2014/main" id="{EB2AAE14-2015-650C-9E5A-D9C777561E9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687" y="6117549"/>
            <a:ext cx="430589" cy="425805"/>
          </a:xfrm>
          <a:prstGeom prst="rect">
            <a:avLst/>
          </a:prstGeom>
        </p:spPr>
      </p:pic>
      <p:pic>
        <p:nvPicPr>
          <p:cNvPr id="4" name="Image 3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ABAFBBF2-AC80-AC45-9B1E-1F975F4F6A9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127" y="6129179"/>
            <a:ext cx="715634" cy="40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47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clipart, dessin humoristique, créativité&#10;&#10;Le contenu généré par l’IA peut être incorrect.">
            <a:extLst>
              <a:ext uri="{FF2B5EF4-FFF2-40B4-BE49-F238E27FC236}">
                <a16:creationId xmlns:a16="http://schemas.microsoft.com/office/drawing/2014/main" id="{AFFBD297-68FA-F027-BC0B-5949D5D83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44" y="4370833"/>
            <a:ext cx="3166691" cy="3113914"/>
          </a:xfrm>
        </p:spPr>
      </p:pic>
      <p:pic>
        <p:nvPicPr>
          <p:cNvPr id="6" name="Image 5" descr="Une image contenant objet astronomique, Événement céleste, lune&#10;&#10;Le contenu généré par l’IA peut être incorrect.">
            <a:extLst>
              <a:ext uri="{FF2B5EF4-FFF2-40B4-BE49-F238E27FC236}">
                <a16:creationId xmlns:a16="http://schemas.microsoft.com/office/drawing/2014/main" id="{53A7A371-5A02-B07C-37C9-47528FF87E7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9" y="5976970"/>
            <a:ext cx="689992" cy="689992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269322C7-E8F8-1F01-BB50-32F08AC6578F}"/>
              </a:ext>
            </a:extLst>
          </p:cNvPr>
          <p:cNvGrpSpPr/>
          <p:nvPr/>
        </p:nvGrpSpPr>
        <p:grpSpPr>
          <a:xfrm>
            <a:off x="3205163" y="6112856"/>
            <a:ext cx="5781675" cy="393877"/>
            <a:chOff x="3305175" y="6112856"/>
            <a:chExt cx="5781675" cy="393877"/>
          </a:xfrm>
        </p:grpSpPr>
        <p:pic>
          <p:nvPicPr>
            <p:cNvPr id="8" name="Image 7" descr="Une image contenant texte, Police, Graphiqu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A2918143-845A-46DD-DE0E-9FC29F771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859" y="6145502"/>
              <a:ext cx="689991" cy="328584"/>
            </a:xfrm>
            <a:prstGeom prst="rect">
              <a:avLst/>
            </a:prstGeom>
          </p:spPr>
        </p:pic>
        <p:pic>
          <p:nvPicPr>
            <p:cNvPr id="9" name="Image 8" descr="Une image contenant Graphique, Police, logo, graphisme&#10;&#10;Le contenu généré par l’IA peut être incorrect.">
              <a:extLst>
                <a:ext uri="{FF2B5EF4-FFF2-40B4-BE49-F238E27FC236}">
                  <a16:creationId xmlns:a16="http://schemas.microsoft.com/office/drawing/2014/main" id="{12B3BE09-EFE1-3B65-0832-3DF9C82AD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1345" y="6112856"/>
              <a:ext cx="1209624" cy="393877"/>
            </a:xfrm>
            <a:prstGeom prst="rect">
              <a:avLst/>
            </a:prstGeom>
          </p:spPr>
        </p:pic>
        <p:pic>
          <p:nvPicPr>
            <p:cNvPr id="10" name="Image 9" descr="Une image contenant Graphique, graphisme, conception&#10;&#10;Le contenu généré par l’IA peut être incorrect.">
              <a:extLst>
                <a:ext uri="{FF2B5EF4-FFF2-40B4-BE49-F238E27FC236}">
                  <a16:creationId xmlns:a16="http://schemas.microsoft.com/office/drawing/2014/main" id="{9D49EECA-F63F-C06D-7A56-DC92D9BA5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175" y="6136434"/>
              <a:ext cx="550279" cy="346720"/>
            </a:xfrm>
            <a:prstGeom prst="rect">
              <a:avLst/>
            </a:prstGeom>
          </p:spPr>
        </p:pic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ADFFD6CC-CD9B-B3E8-2ECE-87DC137164A2}"/>
              </a:ext>
            </a:extLst>
          </p:cNvPr>
          <p:cNvSpPr txBox="1"/>
          <p:nvPr/>
        </p:nvSpPr>
        <p:spPr>
          <a:xfrm>
            <a:off x="640080" y="374846"/>
            <a:ext cx="6647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accent2"/>
                </a:solidFill>
                <a:latin typeface="+mj-lt"/>
              </a:rPr>
              <a:t>Titre – Domine 40pt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6ADDFB1-AEAB-D9F1-43AB-D627A977C62F}"/>
              </a:ext>
            </a:extLst>
          </p:cNvPr>
          <p:cNvSpPr txBox="1"/>
          <p:nvPr/>
        </p:nvSpPr>
        <p:spPr>
          <a:xfrm>
            <a:off x="640080" y="1334966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Contenu – Plus Jakarta Sans 18pt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17F1FDE-11E3-F443-EF37-DD0DA538C445}"/>
              </a:ext>
            </a:extLst>
          </p:cNvPr>
          <p:cNvSpPr txBox="1"/>
          <p:nvPr/>
        </p:nvSpPr>
        <p:spPr>
          <a:xfrm>
            <a:off x="10631638" y="6548046"/>
            <a:ext cx="10344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>
                <a:solidFill>
                  <a:schemeClr val="bg2">
                    <a:lumMod val="50000"/>
                  </a:schemeClr>
                </a:solidFill>
              </a:rPr>
              <a:t>Afrique du Nord</a:t>
            </a:r>
          </a:p>
        </p:txBody>
      </p:sp>
      <p:pic>
        <p:nvPicPr>
          <p:cNvPr id="3" name="Image 2" descr="Une image contenant symbole, logo, texte, cercle&#10;&#10;Le contenu généré par l’IA peut être incorrect.">
            <a:extLst>
              <a:ext uri="{FF2B5EF4-FFF2-40B4-BE49-F238E27FC236}">
                <a16:creationId xmlns:a16="http://schemas.microsoft.com/office/drawing/2014/main" id="{43C17CF7-37B0-9771-EAE1-BD52609B9E0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687" y="6117549"/>
            <a:ext cx="430589" cy="425805"/>
          </a:xfrm>
          <a:prstGeom prst="rect">
            <a:avLst/>
          </a:prstGeom>
        </p:spPr>
      </p:pic>
      <p:pic>
        <p:nvPicPr>
          <p:cNvPr id="4" name="Image 3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3778E4D2-F7B4-3A94-89CC-40DB618C1EEB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127" y="6129179"/>
            <a:ext cx="715634" cy="40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88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orange, conception&#10;&#10;Le contenu généré par l’IA peut être incorrect.">
            <a:extLst>
              <a:ext uri="{FF2B5EF4-FFF2-40B4-BE49-F238E27FC236}">
                <a16:creationId xmlns:a16="http://schemas.microsoft.com/office/drawing/2014/main" id="{010FAC2C-4A3B-E6DE-47FC-6307FCB57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0" name="Image 9" descr="Une image contenant objet astronomique, Événement céleste, lune&#10;&#10;Le contenu généré par l’IA peut être incorrect.">
            <a:extLst>
              <a:ext uri="{FF2B5EF4-FFF2-40B4-BE49-F238E27FC236}">
                <a16:creationId xmlns:a16="http://schemas.microsoft.com/office/drawing/2014/main" id="{B46E4E9A-B3BC-430C-D470-66D40AAF5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625" y="1470559"/>
            <a:ext cx="2182749" cy="218274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CFD5C0F-EE7E-D1EF-FF53-1E12897A1ADB}"/>
              </a:ext>
            </a:extLst>
          </p:cNvPr>
          <p:cNvSpPr txBox="1"/>
          <p:nvPr/>
        </p:nvSpPr>
        <p:spPr>
          <a:xfrm>
            <a:off x="829056" y="3813905"/>
            <a:ext cx="10533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0" dirty="0">
                <a:solidFill>
                  <a:schemeClr val="accent2"/>
                </a:solidFill>
                <a:effectLst/>
                <a:latin typeface="+mj-lt"/>
              </a:rPr>
              <a:t>Pour des territoires résilients face aux sécheresses : agissons dès maintenant ! </a:t>
            </a:r>
            <a:endParaRPr lang="fr-FR" sz="3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1A7E8C4-CB5B-2CF5-9B3F-375FBFCC2F94}"/>
              </a:ext>
            </a:extLst>
          </p:cNvPr>
          <p:cNvSpPr txBox="1"/>
          <p:nvPr/>
        </p:nvSpPr>
        <p:spPr>
          <a:xfrm>
            <a:off x="4006596" y="5218164"/>
            <a:ext cx="4178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/>
              <a:t>Du 25 au 28 mars 2026 à Djerba (Tunisie)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82D90363-CEC1-8D08-959B-6BCBE0DB6F0F}"/>
              </a:ext>
            </a:extLst>
          </p:cNvPr>
          <p:cNvGrpSpPr/>
          <p:nvPr/>
        </p:nvGrpSpPr>
        <p:grpSpPr>
          <a:xfrm>
            <a:off x="1696945" y="6159055"/>
            <a:ext cx="5781675" cy="393877"/>
            <a:chOff x="3305175" y="6112856"/>
            <a:chExt cx="5781675" cy="393877"/>
          </a:xfrm>
        </p:grpSpPr>
        <p:pic>
          <p:nvPicPr>
            <p:cNvPr id="14" name="Image 13" descr="Une image contenant texte, Police, Graphiqu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7070FFAD-0BDA-A6E3-27F3-1BE56DB66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859" y="6145502"/>
              <a:ext cx="689991" cy="328584"/>
            </a:xfrm>
            <a:prstGeom prst="rect">
              <a:avLst/>
            </a:prstGeom>
          </p:spPr>
        </p:pic>
        <p:pic>
          <p:nvPicPr>
            <p:cNvPr id="15" name="Image 14" descr="Une image contenant Graphique, Police, logo, graphisme&#10;&#10;Le contenu généré par l’IA peut être incorrect.">
              <a:extLst>
                <a:ext uri="{FF2B5EF4-FFF2-40B4-BE49-F238E27FC236}">
                  <a16:creationId xmlns:a16="http://schemas.microsoft.com/office/drawing/2014/main" id="{9B40402F-045D-B732-D63F-0F3D68749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1345" y="6112856"/>
              <a:ext cx="1209624" cy="393877"/>
            </a:xfrm>
            <a:prstGeom prst="rect">
              <a:avLst/>
            </a:prstGeom>
          </p:spPr>
        </p:pic>
        <p:pic>
          <p:nvPicPr>
            <p:cNvPr id="16" name="Image 15" descr="Une image contenant Graphique, graphisme, conception&#10;&#10;Le contenu généré par l’IA peut être incorrect.">
              <a:extLst>
                <a:ext uri="{FF2B5EF4-FFF2-40B4-BE49-F238E27FC236}">
                  <a16:creationId xmlns:a16="http://schemas.microsoft.com/office/drawing/2014/main" id="{CBA67B95-07AD-14D2-E3A3-40F694A40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175" y="6136434"/>
              <a:ext cx="550279" cy="346720"/>
            </a:xfrm>
            <a:prstGeom prst="rect">
              <a:avLst/>
            </a:prstGeom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F6A84331-D71B-81B9-CF5F-4B7AF48481FA}"/>
              </a:ext>
            </a:extLst>
          </p:cNvPr>
          <p:cNvSpPr txBox="1"/>
          <p:nvPr/>
        </p:nvSpPr>
        <p:spPr>
          <a:xfrm>
            <a:off x="10418250" y="6552932"/>
            <a:ext cx="10344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/>
              <a:t>Afrique du Nord</a:t>
            </a:r>
          </a:p>
        </p:txBody>
      </p:sp>
      <p:pic>
        <p:nvPicPr>
          <p:cNvPr id="3" name="Image 2" descr="Une image contenant symbole, logo, texte, cercle&#10;&#10;Le contenu généré par l’IA peut être incorrect.">
            <a:extLst>
              <a:ext uri="{FF2B5EF4-FFF2-40B4-BE49-F238E27FC236}">
                <a16:creationId xmlns:a16="http://schemas.microsoft.com/office/drawing/2014/main" id="{1CED370B-BA9A-9243-A295-51930E98A0E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387" y="6153310"/>
            <a:ext cx="430589" cy="425805"/>
          </a:xfrm>
          <a:prstGeom prst="rect">
            <a:avLst/>
          </a:prstGeom>
        </p:spPr>
      </p:pic>
      <p:pic>
        <p:nvPicPr>
          <p:cNvPr id="4" name="Image 3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1EB26987-6F15-86E1-21CD-967356B4ABFB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71" y="6153310"/>
            <a:ext cx="715634" cy="40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25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nalisé 1">
      <a:majorFont>
        <a:latin typeface="Domine"/>
        <a:ea typeface=""/>
        <a:cs typeface=""/>
      </a:majorFont>
      <a:minorFont>
        <a:latin typeface="Plus Jakarta Sans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87</Words>
  <Application>Microsoft Office PowerPoint</Application>
  <PresentationFormat>Grand écran</PresentationFormat>
  <Paragraphs>16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Domine</vt:lpstr>
      <vt:lpstr>Plus Jakarta Sans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Cécile BENAZET</dc:creator>
  <cp:lastModifiedBy>Cécile BENAZET</cp:lastModifiedBy>
  <cp:revision>4</cp:revision>
  <dcterms:created xsi:type="dcterms:W3CDTF">2025-04-04T07:52:34Z</dcterms:created>
  <dcterms:modified xsi:type="dcterms:W3CDTF">2025-04-08T12:20:13Z</dcterms:modified>
</cp:coreProperties>
</file>